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2"/>
  </p:notesMasterIdLst>
  <p:sldIdLst>
    <p:sldId id="258" r:id="rId2"/>
    <p:sldId id="1192" r:id="rId3"/>
    <p:sldId id="1372" r:id="rId4"/>
    <p:sldId id="1238" r:id="rId5"/>
    <p:sldId id="1223" r:id="rId6"/>
    <p:sldId id="1224" r:id="rId7"/>
    <p:sldId id="1225" r:id="rId8"/>
    <p:sldId id="267" r:id="rId9"/>
    <p:sldId id="357" r:id="rId10"/>
    <p:sldId id="358" r:id="rId11"/>
    <p:sldId id="360" r:id="rId12"/>
    <p:sldId id="1371" r:id="rId13"/>
    <p:sldId id="1373" r:id="rId14"/>
    <p:sldId id="1370" r:id="rId15"/>
    <p:sldId id="1380" r:id="rId16"/>
    <p:sldId id="1237" r:id="rId17"/>
    <p:sldId id="1381" r:id="rId18"/>
    <p:sldId id="1382" r:id="rId19"/>
    <p:sldId id="1383" r:id="rId20"/>
    <p:sldId id="1384" r:id="rId21"/>
    <p:sldId id="1385" r:id="rId22"/>
    <p:sldId id="1386" r:id="rId23"/>
    <p:sldId id="1387" r:id="rId24"/>
    <p:sldId id="1388" r:id="rId25"/>
    <p:sldId id="1389" r:id="rId26"/>
    <p:sldId id="1390" r:id="rId27"/>
    <p:sldId id="1394" r:id="rId28"/>
    <p:sldId id="1395" r:id="rId29"/>
    <p:sldId id="1393" r:id="rId30"/>
    <p:sldId id="359" r:id="rId31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00"/>
    <a:srgbClr val="DADDE4"/>
    <a:srgbClr val="FCBA27"/>
    <a:srgbClr val="5FB946"/>
    <a:srgbClr val="008DD3"/>
    <a:srgbClr val="6AA2D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0341F1D-874E-4D42-8F64-C800AC15D958}" v="30" dt="2023-12-13T02:40:28.093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2DE63D5-997A-4646-A377-4702673A728D}" styleName="Estilo Claro 2 - Ênfase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F5AB1C69-6EDB-4FF4-983F-18BD219EF322}" styleName="Estilo Médio 2 - Ênfase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82" d="100"/>
          <a:sy n="82" d="100"/>
        </p:scale>
        <p:origin x="60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38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37" Type="http://schemas.microsoft.com/office/2016/11/relationships/changesInfo" Target="changesInfos/changesInfo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eonardo da Silva Motta" userId="d36f2c48-566e-4a7f-adf0-54590aaf329c" providerId="ADAL" clId="{80341F1D-874E-4D42-8F64-C800AC15D958}"/>
    <pc:docChg chg="custSel addSld delSld modSld sldOrd">
      <pc:chgData name="Leonardo da Silva Motta" userId="d36f2c48-566e-4a7f-adf0-54590aaf329c" providerId="ADAL" clId="{80341F1D-874E-4D42-8F64-C800AC15D958}" dt="2023-12-13T02:40:43.250" v="240" actId="207"/>
      <pc:docMkLst>
        <pc:docMk/>
      </pc:docMkLst>
      <pc:sldChg chg="addSp delSp modSp mod">
        <pc:chgData name="Leonardo da Silva Motta" userId="d36f2c48-566e-4a7f-adf0-54590aaf329c" providerId="ADAL" clId="{80341F1D-874E-4D42-8F64-C800AC15D958}" dt="2023-12-13T02:16:13.164" v="26" actId="20577"/>
        <pc:sldMkLst>
          <pc:docMk/>
          <pc:sldMk cId="3087140068" sldId="258"/>
        </pc:sldMkLst>
        <pc:spChg chg="mod">
          <ac:chgData name="Leonardo da Silva Motta" userId="d36f2c48-566e-4a7f-adf0-54590aaf329c" providerId="ADAL" clId="{80341F1D-874E-4D42-8F64-C800AC15D958}" dt="2023-12-13T02:16:02.024" v="4" actId="1076"/>
          <ac:spMkLst>
            <pc:docMk/>
            <pc:sldMk cId="3087140068" sldId="258"/>
            <ac:spMk id="2" creationId="{6C8E75FA-3BA5-4162-BB98-CCD341BA5225}"/>
          </ac:spMkLst>
        </pc:spChg>
        <pc:spChg chg="mod">
          <ac:chgData name="Leonardo da Silva Motta" userId="d36f2c48-566e-4a7f-adf0-54590aaf329c" providerId="ADAL" clId="{80341F1D-874E-4D42-8F64-C800AC15D958}" dt="2023-12-13T02:16:13.164" v="26" actId="20577"/>
          <ac:spMkLst>
            <pc:docMk/>
            <pc:sldMk cId="3087140068" sldId="258"/>
            <ac:spMk id="3" creationId="{33F190A2-2336-5EAF-3A9D-7CD37CE8DAF9}"/>
          </ac:spMkLst>
        </pc:spChg>
        <pc:picChg chg="add mod">
          <ac:chgData name="Leonardo da Silva Motta" userId="d36f2c48-566e-4a7f-adf0-54590aaf329c" providerId="ADAL" clId="{80341F1D-874E-4D42-8F64-C800AC15D958}" dt="2023-12-13T02:15:34.492" v="1"/>
          <ac:picMkLst>
            <pc:docMk/>
            <pc:sldMk cId="3087140068" sldId="258"/>
            <ac:picMk id="5" creationId="{B7E0CD10-DFC1-6D84-2292-65D7A781D83E}"/>
          </ac:picMkLst>
        </pc:picChg>
        <pc:picChg chg="del">
          <ac:chgData name="Leonardo da Silva Motta" userId="d36f2c48-566e-4a7f-adf0-54590aaf329c" providerId="ADAL" clId="{80341F1D-874E-4D42-8F64-C800AC15D958}" dt="2023-12-13T02:15:33.716" v="0" actId="478"/>
          <ac:picMkLst>
            <pc:docMk/>
            <pc:sldMk cId="3087140068" sldId="258"/>
            <ac:picMk id="6" creationId="{D2AD0E78-22A3-953F-E794-1F506ABF96B3}"/>
          </ac:picMkLst>
        </pc:picChg>
      </pc:sldChg>
      <pc:sldChg chg="addSp delSp modSp mod">
        <pc:chgData name="Leonardo da Silva Motta" userId="d36f2c48-566e-4a7f-adf0-54590aaf329c" providerId="ADAL" clId="{80341F1D-874E-4D42-8F64-C800AC15D958}" dt="2023-12-13T02:40:13.399" v="231"/>
        <pc:sldMkLst>
          <pc:docMk/>
          <pc:sldMk cId="2883365063" sldId="267"/>
        </pc:sldMkLst>
        <pc:spChg chg="del">
          <ac:chgData name="Leonardo da Silva Motta" userId="d36f2c48-566e-4a7f-adf0-54590aaf329c" providerId="ADAL" clId="{80341F1D-874E-4D42-8F64-C800AC15D958}" dt="2023-12-13T02:40:12.737" v="230" actId="478"/>
          <ac:spMkLst>
            <pc:docMk/>
            <pc:sldMk cId="2883365063" sldId="267"/>
            <ac:spMk id="3" creationId="{3F08CC57-ECF9-46F9-7184-DD05559A2A14}"/>
          </ac:spMkLst>
        </pc:spChg>
        <pc:spChg chg="add mod">
          <ac:chgData name="Leonardo da Silva Motta" userId="d36f2c48-566e-4a7f-adf0-54590aaf329c" providerId="ADAL" clId="{80341F1D-874E-4D42-8F64-C800AC15D958}" dt="2023-12-13T02:40:13.399" v="231"/>
          <ac:spMkLst>
            <pc:docMk/>
            <pc:sldMk cId="2883365063" sldId="267"/>
            <ac:spMk id="4" creationId="{BB224F01-CF1B-6520-BE56-E6E235DB67A1}"/>
          </ac:spMkLst>
        </pc:spChg>
      </pc:sldChg>
      <pc:sldChg chg="del">
        <pc:chgData name="Leonardo da Silva Motta" userId="d36f2c48-566e-4a7f-adf0-54590aaf329c" providerId="ADAL" clId="{80341F1D-874E-4D42-8F64-C800AC15D958}" dt="2023-12-13T02:19:45.748" v="54" actId="47"/>
        <pc:sldMkLst>
          <pc:docMk/>
          <pc:sldMk cId="2787319677" sldId="273"/>
        </pc:sldMkLst>
      </pc:sldChg>
      <pc:sldChg chg="del">
        <pc:chgData name="Leonardo da Silva Motta" userId="d36f2c48-566e-4a7f-adf0-54590aaf329c" providerId="ADAL" clId="{80341F1D-874E-4D42-8F64-C800AC15D958}" dt="2023-12-13T02:19:45.748" v="54" actId="47"/>
        <pc:sldMkLst>
          <pc:docMk/>
          <pc:sldMk cId="1929035221" sldId="274"/>
        </pc:sldMkLst>
      </pc:sldChg>
      <pc:sldChg chg="del">
        <pc:chgData name="Leonardo da Silva Motta" userId="d36f2c48-566e-4a7f-adf0-54590aaf329c" providerId="ADAL" clId="{80341F1D-874E-4D42-8F64-C800AC15D958}" dt="2023-12-13T02:19:45.748" v="54" actId="47"/>
        <pc:sldMkLst>
          <pc:docMk/>
          <pc:sldMk cId="3899424658" sldId="275"/>
        </pc:sldMkLst>
      </pc:sldChg>
      <pc:sldChg chg="addSp delSp modSp mod">
        <pc:chgData name="Leonardo da Silva Motta" userId="d36f2c48-566e-4a7f-adf0-54590aaf329c" providerId="ADAL" clId="{80341F1D-874E-4D42-8F64-C800AC15D958}" dt="2023-12-13T02:40:09.943" v="229"/>
        <pc:sldMkLst>
          <pc:docMk/>
          <pc:sldMk cId="1403911968" sldId="357"/>
        </pc:sldMkLst>
        <pc:spChg chg="del">
          <ac:chgData name="Leonardo da Silva Motta" userId="d36f2c48-566e-4a7f-adf0-54590aaf329c" providerId="ADAL" clId="{80341F1D-874E-4D42-8F64-C800AC15D958}" dt="2023-12-13T02:40:09.227" v="228" actId="478"/>
          <ac:spMkLst>
            <pc:docMk/>
            <pc:sldMk cId="1403911968" sldId="357"/>
            <ac:spMk id="2" creationId="{3FC342D5-439D-FBAA-D43E-89B3A5B5EB3D}"/>
          </ac:spMkLst>
        </pc:spChg>
        <pc:spChg chg="add mod">
          <ac:chgData name="Leonardo da Silva Motta" userId="d36f2c48-566e-4a7f-adf0-54590aaf329c" providerId="ADAL" clId="{80341F1D-874E-4D42-8F64-C800AC15D958}" dt="2023-12-13T02:40:09.943" v="229"/>
          <ac:spMkLst>
            <pc:docMk/>
            <pc:sldMk cId="1403911968" sldId="357"/>
            <ac:spMk id="3" creationId="{516D0C62-40E5-4344-E0F3-F2E64728F263}"/>
          </ac:spMkLst>
        </pc:spChg>
      </pc:sldChg>
      <pc:sldChg chg="modSp mod">
        <pc:chgData name="Leonardo da Silva Motta" userId="d36f2c48-566e-4a7f-adf0-54590aaf329c" providerId="ADAL" clId="{80341F1D-874E-4D42-8F64-C800AC15D958}" dt="2023-12-13T02:40:43.250" v="240" actId="207"/>
        <pc:sldMkLst>
          <pc:docMk/>
          <pc:sldMk cId="4278700582" sldId="359"/>
        </pc:sldMkLst>
        <pc:spChg chg="mod">
          <ac:chgData name="Leonardo da Silva Motta" userId="d36f2c48-566e-4a7f-adf0-54590aaf329c" providerId="ADAL" clId="{80341F1D-874E-4D42-8F64-C800AC15D958}" dt="2023-12-13T02:40:43.250" v="240" actId="207"/>
          <ac:spMkLst>
            <pc:docMk/>
            <pc:sldMk cId="4278700582" sldId="359"/>
            <ac:spMk id="3" creationId="{75646FF8-0FDE-F7E3-7BC6-8B82061EE9EB}"/>
          </ac:spMkLst>
        </pc:spChg>
      </pc:sldChg>
      <pc:sldChg chg="addSp delSp modSp mod">
        <pc:chgData name="Leonardo da Silva Motta" userId="d36f2c48-566e-4a7f-adf0-54590aaf329c" providerId="ADAL" clId="{80341F1D-874E-4D42-8F64-C800AC15D958}" dt="2023-12-13T02:40:05.159" v="227"/>
        <pc:sldMkLst>
          <pc:docMk/>
          <pc:sldMk cId="893577197" sldId="360"/>
        </pc:sldMkLst>
        <pc:spChg chg="del">
          <ac:chgData name="Leonardo da Silva Motta" userId="d36f2c48-566e-4a7f-adf0-54590aaf329c" providerId="ADAL" clId="{80341F1D-874E-4D42-8F64-C800AC15D958}" dt="2023-12-13T02:40:04.423" v="226" actId="478"/>
          <ac:spMkLst>
            <pc:docMk/>
            <pc:sldMk cId="893577197" sldId="360"/>
            <ac:spMk id="2" creationId="{BCA9D444-B77D-B2DE-E0E4-F32C7717CE9E}"/>
          </ac:spMkLst>
        </pc:spChg>
        <pc:spChg chg="add mod">
          <ac:chgData name="Leonardo da Silva Motta" userId="d36f2c48-566e-4a7f-adf0-54590aaf329c" providerId="ADAL" clId="{80341F1D-874E-4D42-8F64-C800AC15D958}" dt="2023-12-13T02:40:05.159" v="227"/>
          <ac:spMkLst>
            <pc:docMk/>
            <pc:sldMk cId="893577197" sldId="360"/>
            <ac:spMk id="3" creationId="{7007E147-9E6D-11A4-CB33-6D28F3651A2C}"/>
          </ac:spMkLst>
        </pc:spChg>
      </pc:sldChg>
      <pc:sldChg chg="del">
        <pc:chgData name="Leonardo da Silva Motta" userId="d36f2c48-566e-4a7f-adf0-54590aaf329c" providerId="ADAL" clId="{80341F1D-874E-4D42-8F64-C800AC15D958}" dt="2023-12-13T02:19:45.748" v="54" actId="47"/>
        <pc:sldMkLst>
          <pc:docMk/>
          <pc:sldMk cId="3124438216" sldId="1197"/>
        </pc:sldMkLst>
      </pc:sldChg>
      <pc:sldChg chg="del">
        <pc:chgData name="Leonardo da Silva Motta" userId="d36f2c48-566e-4a7f-adf0-54590aaf329c" providerId="ADAL" clId="{80341F1D-874E-4D42-8F64-C800AC15D958}" dt="2023-12-13T02:19:45.748" v="54" actId="47"/>
        <pc:sldMkLst>
          <pc:docMk/>
          <pc:sldMk cId="2855303344" sldId="1201"/>
        </pc:sldMkLst>
      </pc:sldChg>
      <pc:sldChg chg="addSp delSp modSp mod">
        <pc:chgData name="Leonardo da Silva Motta" userId="d36f2c48-566e-4a7f-adf0-54590aaf329c" providerId="ADAL" clId="{80341F1D-874E-4D42-8F64-C800AC15D958}" dt="2023-12-13T02:40:23.542" v="237"/>
        <pc:sldMkLst>
          <pc:docMk/>
          <pc:sldMk cId="2446800763" sldId="1223"/>
        </pc:sldMkLst>
        <pc:spChg chg="add mod">
          <ac:chgData name="Leonardo da Silva Motta" userId="d36f2c48-566e-4a7f-adf0-54590aaf329c" providerId="ADAL" clId="{80341F1D-874E-4D42-8F64-C800AC15D958}" dt="2023-12-13T02:40:23.542" v="237"/>
          <ac:spMkLst>
            <pc:docMk/>
            <pc:sldMk cId="2446800763" sldId="1223"/>
            <ac:spMk id="5" creationId="{7C387AFC-137E-4007-0B60-3A0A3EA45B6F}"/>
          </ac:spMkLst>
        </pc:spChg>
        <pc:spChg chg="del">
          <ac:chgData name="Leonardo da Silva Motta" userId="d36f2c48-566e-4a7f-adf0-54590aaf329c" providerId="ADAL" clId="{80341F1D-874E-4D42-8F64-C800AC15D958}" dt="2023-12-13T02:40:22.718" v="236" actId="478"/>
          <ac:spMkLst>
            <pc:docMk/>
            <pc:sldMk cId="2446800763" sldId="1223"/>
            <ac:spMk id="15" creationId="{205C52BB-743F-AFB2-F68A-2177C030A851}"/>
          </ac:spMkLst>
        </pc:spChg>
      </pc:sldChg>
      <pc:sldChg chg="addSp delSp modSp mod">
        <pc:chgData name="Leonardo da Silva Motta" userId="d36f2c48-566e-4a7f-adf0-54590aaf329c" providerId="ADAL" clId="{80341F1D-874E-4D42-8F64-C800AC15D958}" dt="2023-12-13T02:40:20.463" v="235"/>
        <pc:sldMkLst>
          <pc:docMk/>
          <pc:sldMk cId="3825557148" sldId="1224"/>
        </pc:sldMkLst>
        <pc:spChg chg="add mod">
          <ac:chgData name="Leonardo da Silva Motta" userId="d36f2c48-566e-4a7f-adf0-54590aaf329c" providerId="ADAL" clId="{80341F1D-874E-4D42-8F64-C800AC15D958}" dt="2023-12-13T02:40:20.463" v="235"/>
          <ac:spMkLst>
            <pc:docMk/>
            <pc:sldMk cId="3825557148" sldId="1224"/>
            <ac:spMk id="5" creationId="{59DB3F13-5D35-B22C-7F1D-77658DBA4A6D}"/>
          </ac:spMkLst>
        </pc:spChg>
        <pc:spChg chg="del">
          <ac:chgData name="Leonardo da Silva Motta" userId="d36f2c48-566e-4a7f-adf0-54590aaf329c" providerId="ADAL" clId="{80341F1D-874E-4D42-8F64-C800AC15D958}" dt="2023-12-13T02:40:19.733" v="234" actId="478"/>
          <ac:spMkLst>
            <pc:docMk/>
            <pc:sldMk cId="3825557148" sldId="1224"/>
            <ac:spMk id="15" creationId="{205C52BB-743F-AFB2-F68A-2177C030A851}"/>
          </ac:spMkLst>
        </pc:spChg>
      </pc:sldChg>
      <pc:sldChg chg="addSp delSp modSp mod">
        <pc:chgData name="Leonardo da Silva Motta" userId="d36f2c48-566e-4a7f-adf0-54590aaf329c" providerId="ADAL" clId="{80341F1D-874E-4D42-8F64-C800AC15D958}" dt="2023-12-13T02:40:16.585" v="233"/>
        <pc:sldMkLst>
          <pc:docMk/>
          <pc:sldMk cId="2517186402" sldId="1225"/>
        </pc:sldMkLst>
        <pc:spChg chg="add mod">
          <ac:chgData name="Leonardo da Silva Motta" userId="d36f2c48-566e-4a7f-adf0-54590aaf329c" providerId="ADAL" clId="{80341F1D-874E-4D42-8F64-C800AC15D958}" dt="2023-12-13T02:40:16.585" v="233"/>
          <ac:spMkLst>
            <pc:docMk/>
            <pc:sldMk cId="2517186402" sldId="1225"/>
            <ac:spMk id="5" creationId="{F3E4952F-92E7-1615-3015-69B48C59FE6D}"/>
          </ac:spMkLst>
        </pc:spChg>
        <pc:spChg chg="del">
          <ac:chgData name="Leonardo da Silva Motta" userId="d36f2c48-566e-4a7f-adf0-54590aaf329c" providerId="ADAL" clId="{80341F1D-874E-4D42-8F64-C800AC15D958}" dt="2023-12-13T02:40:15.907" v="232" actId="478"/>
          <ac:spMkLst>
            <pc:docMk/>
            <pc:sldMk cId="2517186402" sldId="1225"/>
            <ac:spMk id="15" creationId="{205C52BB-743F-AFB2-F68A-2177C030A851}"/>
          </ac:spMkLst>
        </pc:spChg>
      </pc:sldChg>
      <pc:sldChg chg="addSp delSp modSp mod">
        <pc:chgData name="Leonardo da Silva Motta" userId="d36f2c48-566e-4a7f-adf0-54590aaf329c" providerId="ADAL" clId="{80341F1D-874E-4D42-8F64-C800AC15D958}" dt="2023-12-13T02:39:51.051" v="219"/>
        <pc:sldMkLst>
          <pc:docMk/>
          <pc:sldMk cId="2127593612" sldId="1237"/>
        </pc:sldMkLst>
        <pc:spChg chg="add mod">
          <ac:chgData name="Leonardo da Silva Motta" userId="d36f2c48-566e-4a7f-adf0-54590aaf329c" providerId="ADAL" clId="{80341F1D-874E-4D42-8F64-C800AC15D958}" dt="2023-12-13T02:39:51.051" v="219"/>
          <ac:spMkLst>
            <pc:docMk/>
            <pc:sldMk cId="2127593612" sldId="1237"/>
            <ac:spMk id="11" creationId="{119EBF95-EC51-088C-0F81-DE26900CF0AE}"/>
          </ac:spMkLst>
        </pc:spChg>
        <pc:spChg chg="del">
          <ac:chgData name="Leonardo da Silva Motta" userId="d36f2c48-566e-4a7f-adf0-54590aaf329c" providerId="ADAL" clId="{80341F1D-874E-4D42-8F64-C800AC15D958}" dt="2023-12-13T02:39:50.226" v="218" actId="478"/>
          <ac:spMkLst>
            <pc:docMk/>
            <pc:sldMk cId="2127593612" sldId="1237"/>
            <ac:spMk id="12" creationId="{BBB7B5BA-A2F2-4DD2-FB01-0D18FF012A33}"/>
          </ac:spMkLst>
        </pc:spChg>
      </pc:sldChg>
      <pc:sldChg chg="addSp delSp modSp mod">
        <pc:chgData name="Leonardo da Silva Motta" userId="d36f2c48-566e-4a7f-adf0-54590aaf329c" providerId="ADAL" clId="{80341F1D-874E-4D42-8F64-C800AC15D958}" dt="2023-12-13T02:40:01.549" v="225"/>
        <pc:sldMkLst>
          <pc:docMk/>
          <pc:sldMk cId="1004977030" sldId="1371"/>
        </pc:sldMkLst>
        <pc:spChg chg="del">
          <ac:chgData name="Leonardo da Silva Motta" userId="d36f2c48-566e-4a7f-adf0-54590aaf329c" providerId="ADAL" clId="{80341F1D-874E-4D42-8F64-C800AC15D958}" dt="2023-12-13T02:40:00.791" v="224" actId="478"/>
          <ac:spMkLst>
            <pc:docMk/>
            <pc:sldMk cId="1004977030" sldId="1371"/>
            <ac:spMk id="2" creationId="{1D9AF648-3F4C-0EFF-B480-64C86B679CA8}"/>
          </ac:spMkLst>
        </pc:spChg>
        <pc:spChg chg="add mod">
          <ac:chgData name="Leonardo da Silva Motta" userId="d36f2c48-566e-4a7f-adf0-54590aaf329c" providerId="ADAL" clId="{80341F1D-874E-4D42-8F64-C800AC15D958}" dt="2023-12-13T02:40:01.549" v="225"/>
          <ac:spMkLst>
            <pc:docMk/>
            <pc:sldMk cId="1004977030" sldId="1371"/>
            <ac:spMk id="3" creationId="{0A45CC85-5746-03ED-AF65-AF293D2D836B}"/>
          </ac:spMkLst>
        </pc:spChg>
      </pc:sldChg>
      <pc:sldChg chg="addSp delSp modSp mod">
        <pc:chgData name="Leonardo da Silva Motta" userId="d36f2c48-566e-4a7f-adf0-54590aaf329c" providerId="ADAL" clId="{80341F1D-874E-4D42-8F64-C800AC15D958}" dt="2023-12-13T02:40:28.093" v="239"/>
        <pc:sldMkLst>
          <pc:docMk/>
          <pc:sldMk cId="624825460" sldId="1372"/>
        </pc:sldMkLst>
        <pc:spChg chg="add mod">
          <ac:chgData name="Leonardo da Silva Motta" userId="d36f2c48-566e-4a7f-adf0-54590aaf329c" providerId="ADAL" clId="{80341F1D-874E-4D42-8F64-C800AC15D958}" dt="2023-12-13T02:40:28.093" v="239"/>
          <ac:spMkLst>
            <pc:docMk/>
            <pc:sldMk cId="624825460" sldId="1372"/>
            <ac:spMk id="2" creationId="{392D85AF-E419-13C5-0092-CE2BE3851B18}"/>
          </ac:spMkLst>
        </pc:spChg>
        <pc:spChg chg="del">
          <ac:chgData name="Leonardo da Silva Motta" userId="d36f2c48-566e-4a7f-adf0-54590aaf329c" providerId="ADAL" clId="{80341F1D-874E-4D42-8F64-C800AC15D958}" dt="2023-12-13T02:40:27.397" v="238" actId="478"/>
          <ac:spMkLst>
            <pc:docMk/>
            <pc:sldMk cId="624825460" sldId="1372"/>
            <ac:spMk id="38" creationId="{69842A09-FE07-8972-1328-B56F170ACCAF}"/>
          </ac:spMkLst>
        </pc:spChg>
      </pc:sldChg>
      <pc:sldChg chg="addSp delSp modSp mod">
        <pc:chgData name="Leonardo da Silva Motta" userId="d36f2c48-566e-4a7f-adf0-54590aaf329c" providerId="ADAL" clId="{80341F1D-874E-4D42-8F64-C800AC15D958}" dt="2023-12-13T02:39:58.278" v="223"/>
        <pc:sldMkLst>
          <pc:docMk/>
          <pc:sldMk cId="4169453561" sldId="1373"/>
        </pc:sldMkLst>
        <pc:spChg chg="del">
          <ac:chgData name="Leonardo da Silva Motta" userId="d36f2c48-566e-4a7f-adf0-54590aaf329c" providerId="ADAL" clId="{80341F1D-874E-4D42-8F64-C800AC15D958}" dt="2023-12-13T02:39:57.537" v="222" actId="478"/>
          <ac:spMkLst>
            <pc:docMk/>
            <pc:sldMk cId="4169453561" sldId="1373"/>
            <ac:spMk id="2" creationId="{378435EB-B699-8E74-3829-FE406D7BCA72}"/>
          </ac:spMkLst>
        </pc:spChg>
        <pc:spChg chg="add mod">
          <ac:chgData name="Leonardo da Silva Motta" userId="d36f2c48-566e-4a7f-adf0-54590aaf329c" providerId="ADAL" clId="{80341F1D-874E-4D42-8F64-C800AC15D958}" dt="2023-12-13T02:39:58.278" v="223"/>
          <ac:spMkLst>
            <pc:docMk/>
            <pc:sldMk cId="4169453561" sldId="1373"/>
            <ac:spMk id="3" creationId="{8B355E07-77F8-13A4-DF09-5883582786D8}"/>
          </ac:spMkLst>
        </pc:spChg>
      </pc:sldChg>
      <pc:sldChg chg="del">
        <pc:chgData name="Leonardo da Silva Motta" userId="d36f2c48-566e-4a7f-adf0-54590aaf329c" providerId="ADAL" clId="{80341F1D-874E-4D42-8F64-C800AC15D958}" dt="2023-12-13T02:19:45.748" v="54" actId="47"/>
        <pc:sldMkLst>
          <pc:docMk/>
          <pc:sldMk cId="1928181532" sldId="1374"/>
        </pc:sldMkLst>
      </pc:sldChg>
      <pc:sldChg chg="del">
        <pc:chgData name="Leonardo da Silva Motta" userId="d36f2c48-566e-4a7f-adf0-54590aaf329c" providerId="ADAL" clId="{80341F1D-874E-4D42-8F64-C800AC15D958}" dt="2023-12-13T02:28:22.915" v="55" actId="47"/>
        <pc:sldMkLst>
          <pc:docMk/>
          <pc:sldMk cId="2259571481" sldId="1375"/>
        </pc:sldMkLst>
      </pc:sldChg>
      <pc:sldChg chg="del">
        <pc:chgData name="Leonardo da Silva Motta" userId="d36f2c48-566e-4a7f-adf0-54590aaf329c" providerId="ADAL" clId="{80341F1D-874E-4D42-8F64-C800AC15D958}" dt="2023-12-13T02:28:22.915" v="55" actId="47"/>
        <pc:sldMkLst>
          <pc:docMk/>
          <pc:sldMk cId="3640075740" sldId="1376"/>
        </pc:sldMkLst>
      </pc:sldChg>
      <pc:sldChg chg="del">
        <pc:chgData name="Leonardo da Silva Motta" userId="d36f2c48-566e-4a7f-adf0-54590aaf329c" providerId="ADAL" clId="{80341F1D-874E-4D42-8F64-C800AC15D958}" dt="2023-12-13T02:28:22.915" v="55" actId="47"/>
        <pc:sldMkLst>
          <pc:docMk/>
          <pc:sldMk cId="1297602395" sldId="1377"/>
        </pc:sldMkLst>
      </pc:sldChg>
      <pc:sldChg chg="del">
        <pc:chgData name="Leonardo da Silva Motta" userId="d36f2c48-566e-4a7f-adf0-54590aaf329c" providerId="ADAL" clId="{80341F1D-874E-4D42-8F64-C800AC15D958}" dt="2023-12-13T02:28:22.915" v="55" actId="47"/>
        <pc:sldMkLst>
          <pc:docMk/>
          <pc:sldMk cId="3590466232" sldId="1378"/>
        </pc:sldMkLst>
      </pc:sldChg>
      <pc:sldChg chg="del">
        <pc:chgData name="Leonardo da Silva Motta" userId="d36f2c48-566e-4a7f-adf0-54590aaf329c" providerId="ADAL" clId="{80341F1D-874E-4D42-8F64-C800AC15D958}" dt="2023-12-13T02:28:22.915" v="55" actId="47"/>
        <pc:sldMkLst>
          <pc:docMk/>
          <pc:sldMk cId="501199787" sldId="1379"/>
        </pc:sldMkLst>
      </pc:sldChg>
      <pc:sldChg chg="addSp delSp modSp mod">
        <pc:chgData name="Leonardo da Silva Motta" userId="d36f2c48-566e-4a7f-adf0-54590aaf329c" providerId="ADAL" clId="{80341F1D-874E-4D42-8F64-C800AC15D958}" dt="2023-12-13T02:39:53.866" v="221"/>
        <pc:sldMkLst>
          <pc:docMk/>
          <pc:sldMk cId="4086860676" sldId="1380"/>
        </pc:sldMkLst>
        <pc:spChg chg="add mod">
          <ac:chgData name="Leonardo da Silva Motta" userId="d36f2c48-566e-4a7f-adf0-54590aaf329c" providerId="ADAL" clId="{80341F1D-874E-4D42-8F64-C800AC15D958}" dt="2023-12-13T02:39:53.866" v="221"/>
          <ac:spMkLst>
            <pc:docMk/>
            <pc:sldMk cId="4086860676" sldId="1380"/>
            <ac:spMk id="3" creationId="{6DC35A28-15BF-E0A8-706F-334095E0A807}"/>
          </ac:spMkLst>
        </pc:spChg>
        <pc:spChg chg="del">
          <ac:chgData name="Leonardo da Silva Motta" userId="d36f2c48-566e-4a7f-adf0-54590aaf329c" providerId="ADAL" clId="{80341F1D-874E-4D42-8F64-C800AC15D958}" dt="2023-12-13T02:39:53.161" v="220" actId="478"/>
          <ac:spMkLst>
            <pc:docMk/>
            <pc:sldMk cId="4086860676" sldId="1380"/>
            <ac:spMk id="11" creationId="{EBE74394-305A-146A-7363-97250D741F77}"/>
          </ac:spMkLst>
        </pc:spChg>
      </pc:sldChg>
      <pc:sldChg chg="addSp delSp modSp mod">
        <pc:chgData name="Leonardo da Silva Motta" userId="d36f2c48-566e-4a7f-adf0-54590aaf329c" providerId="ADAL" clId="{80341F1D-874E-4D42-8F64-C800AC15D958}" dt="2023-12-13T02:39:47.233" v="217"/>
        <pc:sldMkLst>
          <pc:docMk/>
          <pc:sldMk cId="1734827568" sldId="1381"/>
        </pc:sldMkLst>
        <pc:spChg chg="add mod">
          <ac:chgData name="Leonardo da Silva Motta" userId="d36f2c48-566e-4a7f-adf0-54590aaf329c" providerId="ADAL" clId="{80341F1D-874E-4D42-8F64-C800AC15D958}" dt="2023-12-13T02:39:47.233" v="217"/>
          <ac:spMkLst>
            <pc:docMk/>
            <pc:sldMk cId="1734827568" sldId="1381"/>
            <ac:spMk id="4" creationId="{EA227700-DD59-8EBC-E4AD-058593C64DF1}"/>
          </ac:spMkLst>
        </pc:spChg>
        <pc:spChg chg="del">
          <ac:chgData name="Leonardo da Silva Motta" userId="d36f2c48-566e-4a7f-adf0-54590aaf329c" providerId="ADAL" clId="{80341F1D-874E-4D42-8F64-C800AC15D958}" dt="2023-12-13T02:39:46.533" v="216" actId="478"/>
          <ac:spMkLst>
            <pc:docMk/>
            <pc:sldMk cId="1734827568" sldId="1381"/>
            <ac:spMk id="11" creationId="{EBE74394-305A-146A-7363-97250D741F77}"/>
          </ac:spMkLst>
        </pc:spChg>
      </pc:sldChg>
      <pc:sldChg chg="addSp delSp modSp mod">
        <pc:chgData name="Leonardo da Silva Motta" userId="d36f2c48-566e-4a7f-adf0-54590aaf329c" providerId="ADAL" clId="{80341F1D-874E-4D42-8F64-C800AC15D958}" dt="2023-12-13T02:39:43.339" v="215"/>
        <pc:sldMkLst>
          <pc:docMk/>
          <pc:sldMk cId="2274726332" sldId="1382"/>
        </pc:sldMkLst>
        <pc:spChg chg="add mod">
          <ac:chgData name="Leonardo da Silva Motta" userId="d36f2c48-566e-4a7f-adf0-54590aaf329c" providerId="ADAL" clId="{80341F1D-874E-4D42-8F64-C800AC15D958}" dt="2023-12-13T02:39:43.339" v="215"/>
          <ac:spMkLst>
            <pc:docMk/>
            <pc:sldMk cId="2274726332" sldId="1382"/>
            <ac:spMk id="3" creationId="{554262DE-F147-91C8-4591-2E2CF1D5081C}"/>
          </ac:spMkLst>
        </pc:spChg>
        <pc:spChg chg="del">
          <ac:chgData name="Leonardo da Silva Motta" userId="d36f2c48-566e-4a7f-adf0-54590aaf329c" providerId="ADAL" clId="{80341F1D-874E-4D42-8F64-C800AC15D958}" dt="2023-12-13T02:39:42.627" v="214" actId="478"/>
          <ac:spMkLst>
            <pc:docMk/>
            <pc:sldMk cId="2274726332" sldId="1382"/>
            <ac:spMk id="11" creationId="{EBE74394-305A-146A-7363-97250D741F77}"/>
          </ac:spMkLst>
        </pc:spChg>
      </pc:sldChg>
      <pc:sldChg chg="addSp delSp modSp mod">
        <pc:chgData name="Leonardo da Silva Motta" userId="d36f2c48-566e-4a7f-adf0-54590aaf329c" providerId="ADAL" clId="{80341F1D-874E-4D42-8F64-C800AC15D958}" dt="2023-12-13T02:39:39.974" v="213"/>
        <pc:sldMkLst>
          <pc:docMk/>
          <pc:sldMk cId="3800020069" sldId="1383"/>
        </pc:sldMkLst>
        <pc:spChg chg="add mod">
          <ac:chgData name="Leonardo da Silva Motta" userId="d36f2c48-566e-4a7f-adf0-54590aaf329c" providerId="ADAL" clId="{80341F1D-874E-4D42-8F64-C800AC15D958}" dt="2023-12-13T02:39:39.974" v="213"/>
          <ac:spMkLst>
            <pc:docMk/>
            <pc:sldMk cId="3800020069" sldId="1383"/>
            <ac:spMk id="4" creationId="{A38A2304-E589-4C8C-324A-53FCA8E97CEF}"/>
          </ac:spMkLst>
        </pc:spChg>
        <pc:spChg chg="del">
          <ac:chgData name="Leonardo da Silva Motta" userId="d36f2c48-566e-4a7f-adf0-54590aaf329c" providerId="ADAL" clId="{80341F1D-874E-4D42-8F64-C800AC15D958}" dt="2023-12-13T02:39:39.106" v="212" actId="478"/>
          <ac:spMkLst>
            <pc:docMk/>
            <pc:sldMk cId="3800020069" sldId="1383"/>
            <ac:spMk id="11" creationId="{EBE74394-305A-146A-7363-97250D741F77}"/>
          </ac:spMkLst>
        </pc:spChg>
      </pc:sldChg>
      <pc:sldChg chg="addSp delSp modSp mod">
        <pc:chgData name="Leonardo da Silva Motta" userId="d36f2c48-566e-4a7f-adf0-54590aaf329c" providerId="ADAL" clId="{80341F1D-874E-4D42-8F64-C800AC15D958}" dt="2023-12-13T02:39:35.951" v="211"/>
        <pc:sldMkLst>
          <pc:docMk/>
          <pc:sldMk cId="4107114840" sldId="1384"/>
        </pc:sldMkLst>
        <pc:spChg chg="add mod">
          <ac:chgData name="Leonardo da Silva Motta" userId="d36f2c48-566e-4a7f-adf0-54590aaf329c" providerId="ADAL" clId="{80341F1D-874E-4D42-8F64-C800AC15D958}" dt="2023-12-13T02:39:35.951" v="211"/>
          <ac:spMkLst>
            <pc:docMk/>
            <pc:sldMk cId="4107114840" sldId="1384"/>
            <ac:spMk id="4" creationId="{FD8CD32E-7624-3D62-1FB4-35CF580F06D6}"/>
          </ac:spMkLst>
        </pc:spChg>
        <pc:spChg chg="del mod">
          <ac:chgData name="Leonardo da Silva Motta" userId="d36f2c48-566e-4a7f-adf0-54590aaf329c" providerId="ADAL" clId="{80341F1D-874E-4D42-8F64-C800AC15D958}" dt="2023-12-13T02:39:35.217" v="210" actId="478"/>
          <ac:spMkLst>
            <pc:docMk/>
            <pc:sldMk cId="4107114840" sldId="1384"/>
            <ac:spMk id="11" creationId="{EBE74394-305A-146A-7363-97250D741F77}"/>
          </ac:spMkLst>
        </pc:spChg>
      </pc:sldChg>
      <pc:sldChg chg="addSp delSp modSp mod">
        <pc:chgData name="Leonardo da Silva Motta" userId="d36f2c48-566e-4a7f-adf0-54590aaf329c" providerId="ADAL" clId="{80341F1D-874E-4D42-8F64-C800AC15D958}" dt="2023-12-13T02:39:32.638" v="208"/>
        <pc:sldMkLst>
          <pc:docMk/>
          <pc:sldMk cId="1526415816" sldId="1385"/>
        </pc:sldMkLst>
        <pc:spChg chg="add mod">
          <ac:chgData name="Leonardo da Silva Motta" userId="d36f2c48-566e-4a7f-adf0-54590aaf329c" providerId="ADAL" clId="{80341F1D-874E-4D42-8F64-C800AC15D958}" dt="2023-12-13T02:39:32.638" v="208"/>
          <ac:spMkLst>
            <pc:docMk/>
            <pc:sldMk cId="1526415816" sldId="1385"/>
            <ac:spMk id="4" creationId="{6DADDCD8-75BC-5559-AFD9-508A9E32BA31}"/>
          </ac:spMkLst>
        </pc:spChg>
        <pc:spChg chg="del">
          <ac:chgData name="Leonardo da Silva Motta" userId="d36f2c48-566e-4a7f-adf0-54590aaf329c" providerId="ADAL" clId="{80341F1D-874E-4D42-8F64-C800AC15D958}" dt="2023-12-13T02:39:31.894" v="207" actId="478"/>
          <ac:spMkLst>
            <pc:docMk/>
            <pc:sldMk cId="1526415816" sldId="1385"/>
            <ac:spMk id="11" creationId="{EBE74394-305A-146A-7363-97250D741F77}"/>
          </ac:spMkLst>
        </pc:spChg>
      </pc:sldChg>
      <pc:sldChg chg="addSp delSp modSp mod">
        <pc:chgData name="Leonardo da Silva Motta" userId="d36f2c48-566e-4a7f-adf0-54590aaf329c" providerId="ADAL" clId="{80341F1D-874E-4D42-8F64-C800AC15D958}" dt="2023-12-13T02:39:28.859" v="206"/>
        <pc:sldMkLst>
          <pc:docMk/>
          <pc:sldMk cId="2433092350" sldId="1386"/>
        </pc:sldMkLst>
        <pc:spChg chg="add mod">
          <ac:chgData name="Leonardo da Silva Motta" userId="d36f2c48-566e-4a7f-adf0-54590aaf329c" providerId="ADAL" clId="{80341F1D-874E-4D42-8F64-C800AC15D958}" dt="2023-12-13T02:39:28.859" v="206"/>
          <ac:spMkLst>
            <pc:docMk/>
            <pc:sldMk cId="2433092350" sldId="1386"/>
            <ac:spMk id="4" creationId="{5B2A8077-FB3C-9E55-532C-FB44676029A4}"/>
          </ac:spMkLst>
        </pc:spChg>
        <pc:spChg chg="del">
          <ac:chgData name="Leonardo da Silva Motta" userId="d36f2c48-566e-4a7f-adf0-54590aaf329c" providerId="ADAL" clId="{80341F1D-874E-4D42-8F64-C800AC15D958}" dt="2023-12-13T02:39:28.106" v="205" actId="478"/>
          <ac:spMkLst>
            <pc:docMk/>
            <pc:sldMk cId="2433092350" sldId="1386"/>
            <ac:spMk id="11" creationId="{EBE74394-305A-146A-7363-97250D741F77}"/>
          </ac:spMkLst>
        </pc:spChg>
      </pc:sldChg>
      <pc:sldChg chg="addSp delSp modSp mod">
        <pc:chgData name="Leonardo da Silva Motta" userId="d36f2c48-566e-4a7f-adf0-54590aaf329c" providerId="ADAL" clId="{80341F1D-874E-4D42-8F64-C800AC15D958}" dt="2023-12-13T02:39:25.134" v="204"/>
        <pc:sldMkLst>
          <pc:docMk/>
          <pc:sldMk cId="1404504926" sldId="1387"/>
        </pc:sldMkLst>
        <pc:spChg chg="add mod">
          <ac:chgData name="Leonardo da Silva Motta" userId="d36f2c48-566e-4a7f-adf0-54590aaf329c" providerId="ADAL" clId="{80341F1D-874E-4D42-8F64-C800AC15D958}" dt="2023-12-13T02:39:25.134" v="204"/>
          <ac:spMkLst>
            <pc:docMk/>
            <pc:sldMk cId="1404504926" sldId="1387"/>
            <ac:spMk id="4" creationId="{FEEDDA39-C948-32AB-7134-7FCB69D2BA87}"/>
          </ac:spMkLst>
        </pc:spChg>
        <pc:spChg chg="del">
          <ac:chgData name="Leonardo da Silva Motta" userId="d36f2c48-566e-4a7f-adf0-54590aaf329c" providerId="ADAL" clId="{80341F1D-874E-4D42-8F64-C800AC15D958}" dt="2023-12-13T02:39:24.402" v="203" actId="478"/>
          <ac:spMkLst>
            <pc:docMk/>
            <pc:sldMk cId="1404504926" sldId="1387"/>
            <ac:spMk id="11" creationId="{EBE74394-305A-146A-7363-97250D741F77}"/>
          </ac:spMkLst>
        </pc:spChg>
      </pc:sldChg>
      <pc:sldChg chg="addSp delSp modSp mod">
        <pc:chgData name="Leonardo da Silva Motta" userId="d36f2c48-566e-4a7f-adf0-54590aaf329c" providerId="ADAL" clId="{80341F1D-874E-4D42-8F64-C800AC15D958}" dt="2023-12-13T02:39:20.861" v="202"/>
        <pc:sldMkLst>
          <pc:docMk/>
          <pc:sldMk cId="3077446905" sldId="1388"/>
        </pc:sldMkLst>
        <pc:spChg chg="add mod">
          <ac:chgData name="Leonardo da Silva Motta" userId="d36f2c48-566e-4a7f-adf0-54590aaf329c" providerId="ADAL" clId="{80341F1D-874E-4D42-8F64-C800AC15D958}" dt="2023-12-13T02:39:20.861" v="202"/>
          <ac:spMkLst>
            <pc:docMk/>
            <pc:sldMk cId="3077446905" sldId="1388"/>
            <ac:spMk id="3" creationId="{9153C0FC-FDE2-7CE1-F645-228BDE0F7C3E}"/>
          </ac:spMkLst>
        </pc:spChg>
        <pc:spChg chg="del mod">
          <ac:chgData name="Leonardo da Silva Motta" userId="d36f2c48-566e-4a7f-adf0-54590aaf329c" providerId="ADAL" clId="{80341F1D-874E-4D42-8F64-C800AC15D958}" dt="2023-12-13T02:39:20.116" v="201" actId="478"/>
          <ac:spMkLst>
            <pc:docMk/>
            <pc:sldMk cId="3077446905" sldId="1388"/>
            <ac:spMk id="11" creationId="{EBE74394-305A-146A-7363-97250D741F77}"/>
          </ac:spMkLst>
        </pc:spChg>
      </pc:sldChg>
      <pc:sldChg chg="addSp delSp modSp mod">
        <pc:chgData name="Leonardo da Silva Motta" userId="d36f2c48-566e-4a7f-adf0-54590aaf329c" providerId="ADAL" clId="{80341F1D-874E-4D42-8F64-C800AC15D958}" dt="2023-12-13T02:39:17.741" v="199"/>
        <pc:sldMkLst>
          <pc:docMk/>
          <pc:sldMk cId="1884436523" sldId="1389"/>
        </pc:sldMkLst>
        <pc:spChg chg="add mod">
          <ac:chgData name="Leonardo da Silva Motta" userId="d36f2c48-566e-4a7f-adf0-54590aaf329c" providerId="ADAL" clId="{80341F1D-874E-4D42-8F64-C800AC15D958}" dt="2023-12-13T02:39:17.741" v="199"/>
          <ac:spMkLst>
            <pc:docMk/>
            <pc:sldMk cId="1884436523" sldId="1389"/>
            <ac:spMk id="4" creationId="{D3F023AA-591D-43DA-662F-B474DD01DB73}"/>
          </ac:spMkLst>
        </pc:spChg>
        <pc:spChg chg="del">
          <ac:chgData name="Leonardo da Silva Motta" userId="d36f2c48-566e-4a7f-adf0-54590aaf329c" providerId="ADAL" clId="{80341F1D-874E-4D42-8F64-C800AC15D958}" dt="2023-12-13T02:39:16.981" v="198" actId="478"/>
          <ac:spMkLst>
            <pc:docMk/>
            <pc:sldMk cId="1884436523" sldId="1389"/>
            <ac:spMk id="11" creationId="{EBE74394-305A-146A-7363-97250D741F77}"/>
          </ac:spMkLst>
        </pc:spChg>
      </pc:sldChg>
      <pc:sldChg chg="addSp delSp modSp mod">
        <pc:chgData name="Leonardo da Silva Motta" userId="d36f2c48-566e-4a7f-adf0-54590aaf329c" providerId="ADAL" clId="{80341F1D-874E-4D42-8F64-C800AC15D958}" dt="2023-12-13T02:39:14.211" v="197"/>
        <pc:sldMkLst>
          <pc:docMk/>
          <pc:sldMk cId="1182354155" sldId="1390"/>
        </pc:sldMkLst>
        <pc:spChg chg="add mod">
          <ac:chgData name="Leonardo da Silva Motta" userId="d36f2c48-566e-4a7f-adf0-54590aaf329c" providerId="ADAL" clId="{80341F1D-874E-4D42-8F64-C800AC15D958}" dt="2023-12-13T02:39:14.211" v="197"/>
          <ac:spMkLst>
            <pc:docMk/>
            <pc:sldMk cId="1182354155" sldId="1390"/>
            <ac:spMk id="8" creationId="{C0B74384-63D2-9BF4-9BEA-6EDA5E963F50}"/>
          </ac:spMkLst>
        </pc:spChg>
        <pc:spChg chg="del">
          <ac:chgData name="Leonardo da Silva Motta" userId="d36f2c48-566e-4a7f-adf0-54590aaf329c" providerId="ADAL" clId="{80341F1D-874E-4D42-8F64-C800AC15D958}" dt="2023-12-13T02:39:13.457" v="196" actId="478"/>
          <ac:spMkLst>
            <pc:docMk/>
            <pc:sldMk cId="1182354155" sldId="1390"/>
            <ac:spMk id="11" creationId="{EBE74394-305A-146A-7363-97250D741F77}"/>
          </ac:spMkLst>
        </pc:spChg>
      </pc:sldChg>
      <pc:sldChg chg="del">
        <pc:chgData name="Leonardo da Silva Motta" userId="d36f2c48-566e-4a7f-adf0-54590aaf329c" providerId="ADAL" clId="{80341F1D-874E-4D42-8F64-C800AC15D958}" dt="2023-12-13T02:19:45.748" v="54" actId="47"/>
        <pc:sldMkLst>
          <pc:docMk/>
          <pc:sldMk cId="4136834955" sldId="1391"/>
        </pc:sldMkLst>
      </pc:sldChg>
      <pc:sldChg chg="del">
        <pc:chgData name="Leonardo da Silva Motta" userId="d36f2c48-566e-4a7f-adf0-54590aaf329c" providerId="ADAL" clId="{80341F1D-874E-4D42-8F64-C800AC15D958}" dt="2023-12-13T02:19:45.748" v="54" actId="47"/>
        <pc:sldMkLst>
          <pc:docMk/>
          <pc:sldMk cId="340295106" sldId="1392"/>
        </pc:sldMkLst>
      </pc:sldChg>
      <pc:sldChg chg="addSp delSp modSp mod">
        <pc:chgData name="Leonardo da Silva Motta" userId="d36f2c48-566e-4a7f-adf0-54590aaf329c" providerId="ADAL" clId="{80341F1D-874E-4D42-8F64-C800AC15D958}" dt="2023-12-13T02:35:18.563" v="154" actId="20577"/>
        <pc:sldMkLst>
          <pc:docMk/>
          <pc:sldMk cId="1750780314" sldId="1393"/>
        </pc:sldMkLst>
        <pc:spChg chg="add mod">
          <ac:chgData name="Leonardo da Silva Motta" userId="d36f2c48-566e-4a7f-adf0-54590aaf329c" providerId="ADAL" clId="{80341F1D-874E-4D42-8F64-C800AC15D958}" dt="2023-12-13T02:19:30.706" v="52" actId="1076"/>
          <ac:spMkLst>
            <pc:docMk/>
            <pc:sldMk cId="1750780314" sldId="1393"/>
            <ac:spMk id="5" creationId="{866EE15B-3AF0-B69F-B478-13C2DD8B4ACC}"/>
          </ac:spMkLst>
        </pc:spChg>
        <pc:spChg chg="del">
          <ac:chgData name="Leonardo da Silva Motta" userId="d36f2c48-566e-4a7f-adf0-54590aaf329c" providerId="ADAL" clId="{80341F1D-874E-4D42-8F64-C800AC15D958}" dt="2023-12-13T02:19:18.258" v="41" actId="478"/>
          <ac:spMkLst>
            <pc:docMk/>
            <pc:sldMk cId="1750780314" sldId="1393"/>
            <ac:spMk id="9" creationId="{95E896F3-DCFD-7051-00FE-C48FF590D3C6}"/>
          </ac:spMkLst>
        </pc:spChg>
        <pc:spChg chg="mod">
          <ac:chgData name="Leonardo da Silva Motta" userId="d36f2c48-566e-4a7f-adf0-54590aaf329c" providerId="ADAL" clId="{80341F1D-874E-4D42-8F64-C800AC15D958}" dt="2023-12-13T02:35:18.563" v="154" actId="20577"/>
          <ac:spMkLst>
            <pc:docMk/>
            <pc:sldMk cId="1750780314" sldId="1393"/>
            <ac:spMk id="11" creationId="{EBE74394-305A-146A-7363-97250D741F77}"/>
          </ac:spMkLst>
        </pc:spChg>
        <pc:picChg chg="add mod">
          <ac:chgData name="Leonardo da Silva Motta" userId="d36f2c48-566e-4a7f-adf0-54590aaf329c" providerId="ADAL" clId="{80341F1D-874E-4D42-8F64-C800AC15D958}" dt="2023-12-13T02:19:32.952" v="53" actId="1076"/>
          <ac:picMkLst>
            <pc:docMk/>
            <pc:sldMk cId="1750780314" sldId="1393"/>
            <ac:picMk id="3" creationId="{5B4C77F3-8AAF-E7ED-AE76-7D3928836B5E}"/>
          </ac:picMkLst>
        </pc:picChg>
        <pc:picChg chg="del">
          <ac:chgData name="Leonardo da Silva Motta" userId="d36f2c48-566e-4a7f-adf0-54590aaf329c" providerId="ADAL" clId="{80341F1D-874E-4D42-8F64-C800AC15D958}" dt="2023-12-13T02:18:20.125" v="28" actId="478"/>
          <ac:picMkLst>
            <pc:docMk/>
            <pc:sldMk cId="1750780314" sldId="1393"/>
            <ac:picMk id="12" creationId="{23547475-B6F9-8B59-E4B2-5A66CF1F6335}"/>
          </ac:picMkLst>
        </pc:picChg>
        <pc:picChg chg="del">
          <ac:chgData name="Leonardo da Silva Motta" userId="d36f2c48-566e-4a7f-adf0-54590aaf329c" providerId="ADAL" clId="{80341F1D-874E-4D42-8F64-C800AC15D958}" dt="2023-12-13T02:19:03.693" v="36" actId="478"/>
          <ac:picMkLst>
            <pc:docMk/>
            <pc:sldMk cId="1750780314" sldId="1393"/>
            <ac:picMk id="14" creationId="{6944DB2F-B1C0-4201-A2C1-EF8898C5A318}"/>
          </ac:picMkLst>
        </pc:picChg>
      </pc:sldChg>
      <pc:sldChg chg="addSp modSp new mod ord">
        <pc:chgData name="Leonardo da Silva Motta" userId="d36f2c48-566e-4a7f-adf0-54590aaf329c" providerId="ADAL" clId="{80341F1D-874E-4D42-8F64-C800AC15D958}" dt="2023-12-13T02:35:24.422" v="155"/>
        <pc:sldMkLst>
          <pc:docMk/>
          <pc:sldMk cId="903338680" sldId="1394"/>
        </pc:sldMkLst>
        <pc:spChg chg="add mod">
          <ac:chgData name="Leonardo da Silva Motta" userId="d36f2c48-566e-4a7f-adf0-54590aaf329c" providerId="ADAL" clId="{80341F1D-874E-4D42-8F64-C800AC15D958}" dt="2023-12-13T02:35:24.422" v="155"/>
          <ac:spMkLst>
            <pc:docMk/>
            <pc:sldMk cId="903338680" sldId="1394"/>
            <ac:spMk id="4" creationId="{794BC41D-27CA-C72B-9C8B-C72D6CED82AB}"/>
          </ac:spMkLst>
        </pc:spChg>
        <pc:picChg chg="add mod">
          <ac:chgData name="Leonardo da Silva Motta" userId="d36f2c48-566e-4a7f-adf0-54590aaf329c" providerId="ADAL" clId="{80341F1D-874E-4D42-8F64-C800AC15D958}" dt="2023-12-13T02:34:55.372" v="66" actId="1076"/>
          <ac:picMkLst>
            <pc:docMk/>
            <pc:sldMk cId="903338680" sldId="1394"/>
            <ac:picMk id="3" creationId="{D530413F-5BA7-9611-85E4-0436B47C8A6B}"/>
          </ac:picMkLst>
        </pc:picChg>
      </pc:sldChg>
      <pc:sldChg chg="del">
        <pc:chgData name="Leonardo da Silva Motta" userId="d36f2c48-566e-4a7f-adf0-54590aaf329c" providerId="ADAL" clId="{80341F1D-874E-4D42-8F64-C800AC15D958}" dt="2023-12-13T02:19:45.748" v="54" actId="47"/>
        <pc:sldMkLst>
          <pc:docMk/>
          <pc:sldMk cId="1366847580" sldId="1394"/>
        </pc:sldMkLst>
      </pc:sldChg>
      <pc:sldChg chg="addSp delSp modSp add mod">
        <pc:chgData name="Leonardo da Silva Motta" userId="d36f2c48-566e-4a7f-adf0-54590aaf329c" providerId="ADAL" clId="{80341F1D-874E-4D42-8F64-C800AC15D958}" dt="2023-12-13T02:37:51.525" v="195" actId="14100"/>
        <pc:sldMkLst>
          <pc:docMk/>
          <pc:sldMk cId="2138427833" sldId="1395"/>
        </pc:sldMkLst>
        <pc:spChg chg="add mod">
          <ac:chgData name="Leonardo da Silva Motta" userId="d36f2c48-566e-4a7f-adf0-54590aaf329c" providerId="ADAL" clId="{80341F1D-874E-4D42-8F64-C800AC15D958}" dt="2023-12-13T02:37:05.328" v="175" actId="207"/>
          <ac:spMkLst>
            <pc:docMk/>
            <pc:sldMk cId="2138427833" sldId="1395"/>
            <ac:spMk id="6" creationId="{9E9BD390-7668-A7C8-8B3E-6C45428C4F60}"/>
          </ac:spMkLst>
        </pc:spChg>
        <pc:spChg chg="add del mod">
          <ac:chgData name="Leonardo da Silva Motta" userId="d36f2c48-566e-4a7f-adf0-54590aaf329c" providerId="ADAL" clId="{80341F1D-874E-4D42-8F64-C800AC15D958}" dt="2023-12-13T02:37:07.716" v="176" actId="478"/>
          <ac:spMkLst>
            <pc:docMk/>
            <pc:sldMk cId="2138427833" sldId="1395"/>
            <ac:spMk id="7" creationId="{4F0E957D-257F-D4C8-C53B-DE4883A62A89}"/>
          </ac:spMkLst>
        </pc:spChg>
        <pc:spChg chg="add del mod">
          <ac:chgData name="Leonardo da Silva Motta" userId="d36f2c48-566e-4a7f-adf0-54590aaf329c" providerId="ADAL" clId="{80341F1D-874E-4D42-8F64-C800AC15D958}" dt="2023-12-13T02:37:08.506" v="178" actId="478"/>
          <ac:spMkLst>
            <pc:docMk/>
            <pc:sldMk cId="2138427833" sldId="1395"/>
            <ac:spMk id="8" creationId="{C484A5D0-4CBE-40C1-5C71-70898D5A8060}"/>
          </ac:spMkLst>
        </pc:spChg>
        <pc:spChg chg="add mod">
          <ac:chgData name="Leonardo da Silva Motta" userId="d36f2c48-566e-4a7f-adf0-54590aaf329c" providerId="ADAL" clId="{80341F1D-874E-4D42-8F64-C800AC15D958}" dt="2023-12-13T02:37:20.639" v="182" actId="14100"/>
          <ac:spMkLst>
            <pc:docMk/>
            <pc:sldMk cId="2138427833" sldId="1395"/>
            <ac:spMk id="9" creationId="{3186CB78-1445-0AFA-6103-82446B17CB22}"/>
          </ac:spMkLst>
        </pc:spChg>
        <pc:spChg chg="add mod">
          <ac:chgData name="Leonardo da Silva Motta" userId="d36f2c48-566e-4a7f-adf0-54590aaf329c" providerId="ADAL" clId="{80341F1D-874E-4D42-8F64-C800AC15D958}" dt="2023-12-13T02:37:26.752" v="187" actId="1035"/>
          <ac:spMkLst>
            <pc:docMk/>
            <pc:sldMk cId="2138427833" sldId="1395"/>
            <ac:spMk id="10" creationId="{A79426CF-8AB8-CC8E-D632-7DF64EA97FBD}"/>
          </ac:spMkLst>
        </pc:spChg>
        <pc:spChg chg="add mod">
          <ac:chgData name="Leonardo da Silva Motta" userId="d36f2c48-566e-4a7f-adf0-54590aaf329c" providerId="ADAL" clId="{80341F1D-874E-4D42-8F64-C800AC15D958}" dt="2023-12-13T02:37:42.917" v="192" actId="1035"/>
          <ac:spMkLst>
            <pc:docMk/>
            <pc:sldMk cId="2138427833" sldId="1395"/>
            <ac:spMk id="11" creationId="{7A1AE08F-215D-73BF-E40A-47A0BB1644A9}"/>
          </ac:spMkLst>
        </pc:spChg>
        <pc:spChg chg="add mod">
          <ac:chgData name="Leonardo da Silva Motta" userId="d36f2c48-566e-4a7f-adf0-54590aaf329c" providerId="ADAL" clId="{80341F1D-874E-4D42-8F64-C800AC15D958}" dt="2023-12-13T02:37:51.525" v="195" actId="14100"/>
          <ac:spMkLst>
            <pc:docMk/>
            <pc:sldMk cId="2138427833" sldId="1395"/>
            <ac:spMk id="12" creationId="{FD97176C-D839-A2B5-922B-6300A588D051}"/>
          </ac:spMkLst>
        </pc:spChg>
        <pc:picChg chg="del">
          <ac:chgData name="Leonardo da Silva Motta" userId="d36f2c48-566e-4a7f-adf0-54590aaf329c" providerId="ADAL" clId="{80341F1D-874E-4D42-8F64-C800AC15D958}" dt="2023-12-13T02:36:02.498" v="157" actId="478"/>
          <ac:picMkLst>
            <pc:docMk/>
            <pc:sldMk cId="2138427833" sldId="1395"/>
            <ac:picMk id="3" creationId="{D530413F-5BA7-9611-85E4-0436B47C8A6B}"/>
          </ac:picMkLst>
        </pc:picChg>
        <pc:picChg chg="add mod">
          <ac:chgData name="Leonardo da Silva Motta" userId="d36f2c48-566e-4a7f-adf0-54590aaf329c" providerId="ADAL" clId="{80341F1D-874E-4D42-8F64-C800AC15D958}" dt="2023-12-13T02:36:09.026" v="161" actId="1076"/>
          <ac:picMkLst>
            <pc:docMk/>
            <pc:sldMk cId="2138427833" sldId="1395"/>
            <ac:picMk id="5" creationId="{5287B32F-6E8A-8F75-2F0B-F5F61C745399}"/>
          </ac:picMkLst>
        </pc:picChg>
      </pc:sldChg>
      <pc:sldMasterChg chg="delSldLayout">
        <pc:chgData name="Leonardo da Silva Motta" userId="d36f2c48-566e-4a7f-adf0-54590aaf329c" providerId="ADAL" clId="{80341F1D-874E-4D42-8F64-C800AC15D958}" dt="2023-12-13T02:19:45.748" v="54" actId="47"/>
        <pc:sldMasterMkLst>
          <pc:docMk/>
          <pc:sldMasterMk cId="3821531703" sldId="2147483648"/>
        </pc:sldMasterMkLst>
        <pc:sldLayoutChg chg="del">
          <pc:chgData name="Leonardo da Silva Motta" userId="d36f2c48-566e-4a7f-adf0-54590aaf329c" providerId="ADAL" clId="{80341F1D-874E-4D42-8F64-C800AC15D958}" dt="2023-12-13T02:19:45.748" v="54" actId="47"/>
          <pc:sldLayoutMkLst>
            <pc:docMk/>
            <pc:sldMasterMk cId="3821531703" sldId="2147483648"/>
            <pc:sldLayoutMk cId="2530412497" sldId="2147483662"/>
          </pc:sldLayoutMkLst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65EDE9F-26F9-488B-9568-8C36B21AACA5}" type="datetimeFigureOut">
              <a:rPr lang="pt-BR" smtClean="0"/>
              <a:t>12/12/2023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AFFC504-5EEE-4718-BB6B-35DD429D249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71489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2E05425D-C534-4CC8-9994-A254064D85B1}" type="slidenum">
              <a:rPr lang="pt-BR" altLang="pt-BR" smtClean="0"/>
              <a:pPr>
                <a:spcBef>
                  <a:spcPct val="0"/>
                </a:spcBef>
              </a:pPr>
              <a:t>8</a:t>
            </a:fld>
            <a:endParaRPr lang="pt-BR" altLang="pt-BR" dirty="0"/>
          </a:p>
        </p:txBody>
      </p:sp>
      <p:sp>
        <p:nvSpPr>
          <p:cNvPr id="204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484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t-BR" altLang="pt-BR" dirty="0"/>
          </a:p>
        </p:txBody>
      </p:sp>
    </p:spTree>
    <p:extLst>
      <p:ext uri="{BB962C8B-B14F-4D97-AF65-F5344CB8AC3E}">
        <p14:creationId xmlns:p14="http://schemas.microsoft.com/office/powerpoint/2010/main" val="4206907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2E05425D-C534-4CC8-9994-A254064D85B1}" type="slidenum">
              <a:rPr lang="pt-BR" altLang="pt-BR" smtClean="0"/>
              <a:pPr>
                <a:spcBef>
                  <a:spcPct val="0"/>
                </a:spcBef>
              </a:pPr>
              <a:t>9</a:t>
            </a:fld>
            <a:endParaRPr lang="pt-BR" altLang="pt-BR" dirty="0"/>
          </a:p>
        </p:txBody>
      </p:sp>
      <p:sp>
        <p:nvSpPr>
          <p:cNvPr id="204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484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t-BR" altLang="pt-BR" dirty="0"/>
          </a:p>
        </p:txBody>
      </p:sp>
    </p:spTree>
    <p:extLst>
      <p:ext uri="{BB962C8B-B14F-4D97-AF65-F5344CB8AC3E}">
        <p14:creationId xmlns:p14="http://schemas.microsoft.com/office/powerpoint/2010/main" val="145829593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2E05425D-C534-4CC8-9994-A254064D85B1}" type="slidenum">
              <a:rPr lang="pt-BR" altLang="pt-BR" smtClean="0"/>
              <a:pPr>
                <a:spcBef>
                  <a:spcPct val="0"/>
                </a:spcBef>
              </a:pPr>
              <a:t>10</a:t>
            </a:fld>
            <a:endParaRPr lang="pt-BR" altLang="pt-BR" dirty="0"/>
          </a:p>
        </p:txBody>
      </p:sp>
      <p:sp>
        <p:nvSpPr>
          <p:cNvPr id="204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484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t-BR" altLang="pt-BR" dirty="0"/>
          </a:p>
        </p:txBody>
      </p:sp>
    </p:spTree>
    <p:extLst>
      <p:ext uri="{BB962C8B-B14F-4D97-AF65-F5344CB8AC3E}">
        <p14:creationId xmlns:p14="http://schemas.microsoft.com/office/powerpoint/2010/main" val="53864862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2E05425D-C534-4CC8-9994-A254064D85B1}" type="slidenum">
              <a:rPr lang="pt-BR" altLang="pt-BR" smtClean="0"/>
              <a:pPr>
                <a:spcBef>
                  <a:spcPct val="0"/>
                </a:spcBef>
              </a:pPr>
              <a:t>11</a:t>
            </a:fld>
            <a:endParaRPr lang="pt-BR" altLang="pt-BR" dirty="0"/>
          </a:p>
        </p:txBody>
      </p:sp>
      <p:sp>
        <p:nvSpPr>
          <p:cNvPr id="204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484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t-BR" altLang="pt-BR" dirty="0"/>
          </a:p>
        </p:txBody>
      </p:sp>
    </p:spTree>
    <p:extLst>
      <p:ext uri="{BB962C8B-B14F-4D97-AF65-F5344CB8AC3E}">
        <p14:creationId xmlns:p14="http://schemas.microsoft.com/office/powerpoint/2010/main" val="101874442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2E05425D-C534-4CC8-9994-A254064D85B1}" type="slidenum">
              <a:rPr lang="pt-BR" altLang="pt-BR" smtClean="0"/>
              <a:pPr>
                <a:spcBef>
                  <a:spcPct val="0"/>
                </a:spcBef>
              </a:pPr>
              <a:t>12</a:t>
            </a:fld>
            <a:endParaRPr lang="pt-BR" altLang="pt-BR" dirty="0"/>
          </a:p>
        </p:txBody>
      </p:sp>
      <p:sp>
        <p:nvSpPr>
          <p:cNvPr id="204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484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t-BR" altLang="pt-BR" dirty="0"/>
          </a:p>
        </p:txBody>
      </p:sp>
    </p:spTree>
    <p:extLst>
      <p:ext uri="{BB962C8B-B14F-4D97-AF65-F5344CB8AC3E}">
        <p14:creationId xmlns:p14="http://schemas.microsoft.com/office/powerpoint/2010/main" val="222471774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>
            <a:extLst>
              <a:ext uri="{FF2B5EF4-FFF2-40B4-BE49-F238E27FC236}">
                <a16:creationId xmlns:a16="http://schemas.microsoft.com/office/drawing/2014/main" id="{CF94901C-F10A-4F13-B0C9-6B405EF72D4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75500" y="-36177"/>
            <a:ext cx="12331816" cy="69366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45072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>
            <a:extLst>
              <a:ext uri="{FF2B5EF4-FFF2-40B4-BE49-F238E27FC236}">
                <a16:creationId xmlns:a16="http://schemas.microsoft.com/office/drawing/2014/main" id="{651F7AF4-A3C2-4643-BF0A-75BDCAAB1BB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75497" y="-36177"/>
            <a:ext cx="12331809" cy="69366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04844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C66600CD-F2B4-4546-AFE4-C7638F2588F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75499" y="-36177"/>
            <a:ext cx="12331814" cy="69366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20304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m 7">
            <a:extLst>
              <a:ext uri="{FF2B5EF4-FFF2-40B4-BE49-F238E27FC236}">
                <a16:creationId xmlns:a16="http://schemas.microsoft.com/office/drawing/2014/main" id="{0558EFFB-A42B-4614-BB39-BD1AA126564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75499" y="-36177"/>
            <a:ext cx="12331814" cy="69366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11952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m 9">
            <a:extLst>
              <a:ext uri="{FF2B5EF4-FFF2-40B4-BE49-F238E27FC236}">
                <a16:creationId xmlns:a16="http://schemas.microsoft.com/office/drawing/2014/main" id="{65B73229-468A-40D5-A63E-FB8B44CDAC7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75499" y="-36177"/>
            <a:ext cx="12331814" cy="69366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25551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F0E1DED3-628E-4B7F-941E-80AA067636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1E623D-6DC2-4837-961C-6F6FBD7DB574}" type="datetimeFigureOut">
              <a:rPr lang="pt-BR" smtClean="0"/>
              <a:t>12/12/2023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D6473844-43FA-41CD-93AB-6660EE0278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BC58DDEE-78D9-4B27-93E8-81AEA6B9DD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6896F-0A37-4DB5-A837-713A3FEAACD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541305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215317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0" r:id="rId3"/>
    <p:sldLayoutId id="2147483652" r:id="rId4"/>
    <p:sldLayoutId id="2147483653" r:id="rId5"/>
    <p:sldLayoutId id="2147483661" r:id="rId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7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image" Target="../media/image24.svg"/><Relationship Id="rId7" Type="http://schemas.openxmlformats.org/officeDocument/2006/relationships/image" Target="../media/image28.sv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png"/><Relationship Id="rId11" Type="http://schemas.openxmlformats.org/officeDocument/2006/relationships/image" Target="../media/image32.svg"/><Relationship Id="rId5" Type="http://schemas.openxmlformats.org/officeDocument/2006/relationships/image" Target="../media/image26.svg"/><Relationship Id="rId10" Type="http://schemas.openxmlformats.org/officeDocument/2006/relationships/image" Target="../media/image31.png"/><Relationship Id="rId4" Type="http://schemas.openxmlformats.org/officeDocument/2006/relationships/image" Target="../media/image25.png"/><Relationship Id="rId9" Type="http://schemas.openxmlformats.org/officeDocument/2006/relationships/image" Target="../media/image30.sv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emf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ipccariacica.es.gov.br/pagina/view/17" TargetMode="External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lipse 3">
            <a:extLst>
              <a:ext uri="{FF2B5EF4-FFF2-40B4-BE49-F238E27FC236}">
                <a16:creationId xmlns:a16="http://schemas.microsoft.com/office/drawing/2014/main" id="{78555E56-4EE4-D731-7DB4-BA1A4ED5704A}"/>
              </a:ext>
            </a:extLst>
          </p:cNvPr>
          <p:cNvSpPr/>
          <p:nvPr/>
        </p:nvSpPr>
        <p:spPr>
          <a:xfrm>
            <a:off x="5131836" y="3909526"/>
            <a:ext cx="1119673" cy="1138335"/>
          </a:xfrm>
          <a:prstGeom prst="ellipse">
            <a:avLst/>
          </a:prstGeom>
          <a:solidFill>
            <a:srgbClr val="DADDE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6C8E75FA-3BA5-4162-BB98-CCD341BA5225}"/>
              </a:ext>
            </a:extLst>
          </p:cNvPr>
          <p:cNvSpPr txBox="1"/>
          <p:nvPr/>
        </p:nvSpPr>
        <p:spPr>
          <a:xfrm>
            <a:off x="65314" y="3676175"/>
            <a:ext cx="6981742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3600" b="1" dirty="0">
                <a:solidFill>
                  <a:schemeClr val="accent5">
                    <a:lumMod val="75000"/>
                  </a:schemeClr>
                </a:solidFill>
                <a:latin typeface="Montserrat" panose="020B0604020202020204" charset="0"/>
              </a:rPr>
              <a:t>A Emenda Constitucional nº 103 de 2019 e as regras de aposentadorias e pensão por morte em Cariacica/ES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33F190A2-2336-5EAF-3A9D-7CD37CE8DAF9}"/>
              </a:ext>
            </a:extLst>
          </p:cNvPr>
          <p:cNvSpPr txBox="1"/>
          <p:nvPr/>
        </p:nvSpPr>
        <p:spPr>
          <a:xfrm>
            <a:off x="5243804" y="6519446"/>
            <a:ext cx="414248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600" b="1" dirty="0" err="1">
                <a:latin typeface="Montserrat" panose="00000500000000000000" pitchFamily="2" charset="0"/>
              </a:rPr>
              <a:t>Cariacia</a:t>
            </a:r>
            <a:r>
              <a:rPr lang="pt-BR" sz="1600" b="1" dirty="0">
                <a:latin typeface="Montserrat" panose="00000500000000000000" pitchFamily="2" charset="0"/>
              </a:rPr>
              <a:t>/ES, 13 de dezembro de 2023.</a:t>
            </a:r>
          </a:p>
        </p:txBody>
      </p:sp>
      <p:pic>
        <p:nvPicPr>
          <p:cNvPr id="5" name="Picture 2" descr="IPC - CARIACICA">
            <a:extLst>
              <a:ext uri="{FF2B5EF4-FFF2-40B4-BE49-F238E27FC236}">
                <a16:creationId xmlns:a16="http://schemas.microsoft.com/office/drawing/2014/main" id="{B7E0CD10-DFC1-6D84-2292-65D7A781D83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314" y="93304"/>
            <a:ext cx="3657600" cy="9438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871400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Group 1971">
            <a:extLst>
              <a:ext uri="{FF2B5EF4-FFF2-40B4-BE49-F238E27FC236}">
                <a16:creationId xmlns:a16="http://schemas.microsoft.com/office/drawing/2014/main" id="{D0958582-16BF-F360-8944-23DE0D22B32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72075881"/>
              </p:ext>
            </p:extLst>
          </p:nvPr>
        </p:nvGraphicFramePr>
        <p:xfrm>
          <a:off x="492702" y="121594"/>
          <a:ext cx="11206595" cy="5877097"/>
        </p:xfrm>
        <a:graphic>
          <a:graphicData uri="http://schemas.openxmlformats.org/drawingml/2006/table">
            <a:tbl>
              <a:tblPr/>
              <a:tblGrid>
                <a:gridCol w="234713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6281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80434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9230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4470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pt-BR" sz="25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cs typeface="Arial" charset="0"/>
                      </a:endParaRPr>
                    </a:p>
                  </a:txBody>
                  <a:tcPr marL="91431" marR="91431" marT="45708" marB="45708" anchor="ctr" horzOverflow="overflow">
                    <a:lnL cap="flat"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  <a:cs typeface="Arial" charset="0"/>
                        </a:rPr>
                        <a:t>PILARES DO SISTEMA PREVIDENCIÁRIO</a:t>
                      </a:r>
                      <a:endParaRPr kumimoji="0" lang="pt-BR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marL="91431" marR="91431" marT="45708" marB="45708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31579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charset="0"/>
                        </a:rPr>
                        <a:t>CARACTERÍSTICAS BÁSICAS</a:t>
                      </a:r>
                      <a:endParaRPr kumimoji="0" lang="pt-BR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marL="91431" marR="91431" marT="45708" marB="45708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charset="0"/>
                        </a:rPr>
                        <a:t>REGIME GERAL DE PREVIDÊNCIA SOCIAL (RGPS)</a:t>
                      </a:r>
                      <a:endParaRPr kumimoji="0" lang="pt-BR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marL="91431" marR="91431" marT="45708" marB="45708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charset="0"/>
                        </a:rPr>
                        <a:t>REGIMES PRÓPRIOS DE PREVIDÊNCIA SOCIAL (RPPS)</a:t>
                      </a:r>
                      <a:endParaRPr kumimoji="0" lang="pt-BR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marL="91431" marR="91431" marT="45708" marB="45708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charset="0"/>
                        </a:rPr>
                        <a:t>REGIME DE PREVIDÊNCIA COMPLEMENTAR (RPC)</a:t>
                      </a:r>
                      <a:endParaRPr kumimoji="0" lang="pt-BR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marL="91431" marR="91431" marT="45708" marB="45708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90154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charset="0"/>
                        </a:rPr>
                        <a:t>Segurados</a:t>
                      </a:r>
                    </a:p>
                  </a:txBody>
                  <a:tcPr marL="91431" marR="91431" marT="45708" marB="45708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5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charset="0"/>
                        </a:rPr>
                        <a:t>Trabalhadores do setor privado e servidores públicos não vinculados a RPPS</a:t>
                      </a:r>
                    </a:p>
                  </a:txBody>
                  <a:tcPr marL="91431" marR="91431" marT="45708" marB="45708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5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charset="0"/>
                        </a:rPr>
                        <a:t>Servidores públicos titulares de cargo efetivo nos entes que exista RPPS</a:t>
                      </a:r>
                    </a:p>
                  </a:txBody>
                  <a:tcPr marL="91431" marR="91431" marT="45708" marB="45708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5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charset="0"/>
                        </a:rPr>
                        <a:t>Todos os trabalhadores</a:t>
                      </a:r>
                    </a:p>
                  </a:txBody>
                  <a:tcPr marL="91431" marR="91431" marT="45708" marB="45708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6631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charset="0"/>
                        </a:rPr>
                        <a:t>Filiação</a:t>
                      </a:r>
                    </a:p>
                  </a:txBody>
                  <a:tcPr marL="91431" marR="91431" marT="45708" marB="45708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5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charset="0"/>
                        </a:rPr>
                        <a:t>Compulsório</a:t>
                      </a:r>
                    </a:p>
                  </a:txBody>
                  <a:tcPr marL="91431" marR="91431" marT="45708" marB="45708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5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charset="0"/>
                        </a:rPr>
                        <a:t>Compulsório</a:t>
                      </a:r>
                    </a:p>
                  </a:txBody>
                  <a:tcPr marL="91431" marR="91431" marT="45708" marB="45708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5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charset="0"/>
                        </a:rPr>
                        <a:t>Facultativo</a:t>
                      </a:r>
                    </a:p>
                  </a:txBody>
                  <a:tcPr marL="91431" marR="91431" marT="45708" marB="45708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6631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charset="0"/>
                        </a:rPr>
                        <a:t>Natureza</a:t>
                      </a:r>
                    </a:p>
                  </a:txBody>
                  <a:tcPr marL="91431" marR="91431" marT="45708" marB="45708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5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charset="0"/>
                        </a:rPr>
                        <a:t>Sistema público</a:t>
                      </a:r>
                    </a:p>
                  </a:txBody>
                  <a:tcPr marL="91431" marR="91431" marT="45708" marB="45708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5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charset="0"/>
                        </a:rPr>
                        <a:t>Sistema público</a:t>
                      </a:r>
                    </a:p>
                  </a:txBody>
                  <a:tcPr marL="91431" marR="91431" marT="45708" marB="45708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5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charset="0"/>
                        </a:rPr>
                        <a:t>Sistema privado</a:t>
                      </a:r>
                    </a:p>
                  </a:txBody>
                  <a:tcPr marL="91431" marR="91431" marT="45708" marB="45708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810523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charset="0"/>
                        </a:rPr>
                        <a:t>Gestão</a:t>
                      </a:r>
                    </a:p>
                  </a:txBody>
                  <a:tcPr marL="91431" marR="91431" marT="45708" marB="45708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5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charset="0"/>
                        </a:rPr>
                        <a:t>INSS / Receita Federal do Brasil</a:t>
                      </a:r>
                    </a:p>
                  </a:txBody>
                  <a:tcPr marL="91431" marR="91431" marT="45708" marB="45708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5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charset="0"/>
                        </a:rPr>
                        <a:t>Entes federativos (União, Estados, Distrito Federal e Municípios)</a:t>
                      </a:r>
                    </a:p>
                  </a:txBody>
                  <a:tcPr marL="91431" marR="91431" marT="45708" marB="45708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5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charset="0"/>
                        </a:rPr>
                        <a:t>Entidades privadas de previdência complementar (fechadas ou abertas)</a:t>
                      </a:r>
                    </a:p>
                  </a:txBody>
                  <a:tcPr marL="91431" marR="91431" marT="45708" marB="45708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01815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charset="0"/>
                        </a:rPr>
                        <a:t>Proteção</a:t>
                      </a:r>
                    </a:p>
                  </a:txBody>
                  <a:tcPr marL="91431" marR="91431" marT="45708" marB="45708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5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charset="0"/>
                        </a:rPr>
                        <a:t>Benefícios limitados ao teto</a:t>
                      </a:r>
                    </a:p>
                  </a:txBody>
                  <a:tcPr marL="91431" marR="91431" marT="45708" marB="45708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5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charset="0"/>
                        </a:rPr>
                        <a:t>Benefícios podem ou não ser limitados ao teto</a:t>
                      </a:r>
                    </a:p>
                  </a:txBody>
                  <a:tcPr marL="91431" marR="91431" marT="45708" marB="45708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5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charset="0"/>
                        </a:rPr>
                        <a:t>Benefícios complementares</a:t>
                      </a:r>
                    </a:p>
                  </a:txBody>
                  <a:tcPr marL="91431" marR="91431" marT="45708" marB="45708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97425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charset="0"/>
                        </a:rPr>
                        <a:t>Fundamento constitucional</a:t>
                      </a:r>
                    </a:p>
                  </a:txBody>
                  <a:tcPr marL="91431" marR="91431" marT="45708" marB="45708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5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charset="0"/>
                        </a:rPr>
                        <a:t>Artigo 201 da CF</a:t>
                      </a:r>
                    </a:p>
                  </a:txBody>
                  <a:tcPr marL="91431" marR="91431" marT="45708" marB="45708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5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charset="0"/>
                        </a:rPr>
                        <a:t>Artigo 40 da CF</a:t>
                      </a:r>
                    </a:p>
                  </a:txBody>
                  <a:tcPr marL="91431" marR="91431" marT="45708" marB="45708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5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charset="0"/>
                        </a:rPr>
                        <a:t>Artigo 202 da CF</a:t>
                      </a:r>
                    </a:p>
                  </a:txBody>
                  <a:tcPr marL="91431" marR="91431" marT="45708" marB="45708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587630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charset="0"/>
                        </a:rPr>
                        <a:t>Fundamento legal</a:t>
                      </a:r>
                    </a:p>
                  </a:txBody>
                  <a:tcPr marL="91431" marR="91431" marT="45708" marB="45708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5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charset="0"/>
                        </a:rPr>
                        <a:t>Leis nº 8.212 e nº 8.213/1991</a:t>
                      </a:r>
                    </a:p>
                  </a:txBody>
                  <a:tcPr marL="91431" marR="91431" marT="45708" marB="45708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5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charset="0"/>
                        </a:rPr>
                        <a:t>Lei nº 9.717/1998 e leis de cada ente</a:t>
                      </a:r>
                    </a:p>
                  </a:txBody>
                  <a:tcPr marL="91431" marR="91431" marT="45708" marB="45708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5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charset="0"/>
                        </a:rPr>
                        <a:t>LC nº 108 e nº 109/2001</a:t>
                      </a:r>
                    </a:p>
                  </a:txBody>
                  <a:tcPr marL="91431" marR="91431" marT="45708" marB="45708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3" name="Retângulo 2">
            <a:extLst>
              <a:ext uri="{FF2B5EF4-FFF2-40B4-BE49-F238E27FC236}">
                <a16:creationId xmlns:a16="http://schemas.microsoft.com/office/drawing/2014/main" id="{CAB91389-3157-6EAE-74FE-65C30609B411}"/>
              </a:ext>
            </a:extLst>
          </p:cNvPr>
          <p:cNvSpPr/>
          <p:nvPr/>
        </p:nvSpPr>
        <p:spPr>
          <a:xfrm>
            <a:off x="5784980" y="578498"/>
            <a:ext cx="3079102" cy="5495731"/>
          </a:xfrm>
          <a:custGeom>
            <a:avLst/>
            <a:gdLst>
              <a:gd name="connsiteX0" fmla="*/ 0 w 3079102"/>
              <a:gd name="connsiteY0" fmla="*/ 0 h 5495731"/>
              <a:gd name="connsiteX1" fmla="*/ 677402 w 3079102"/>
              <a:gd name="connsiteY1" fmla="*/ 0 h 5495731"/>
              <a:gd name="connsiteX2" fmla="*/ 1231641 w 3079102"/>
              <a:gd name="connsiteY2" fmla="*/ 0 h 5495731"/>
              <a:gd name="connsiteX3" fmla="*/ 1909043 w 3079102"/>
              <a:gd name="connsiteY3" fmla="*/ 0 h 5495731"/>
              <a:gd name="connsiteX4" fmla="*/ 3079102 w 3079102"/>
              <a:gd name="connsiteY4" fmla="*/ 0 h 5495731"/>
              <a:gd name="connsiteX5" fmla="*/ 3079102 w 3079102"/>
              <a:gd name="connsiteY5" fmla="*/ 632009 h 5495731"/>
              <a:gd name="connsiteX6" fmla="*/ 3079102 w 3079102"/>
              <a:gd name="connsiteY6" fmla="*/ 1154104 h 5495731"/>
              <a:gd name="connsiteX7" fmla="*/ 3079102 w 3079102"/>
              <a:gd name="connsiteY7" fmla="*/ 1950985 h 5495731"/>
              <a:gd name="connsiteX8" fmla="*/ 3079102 w 3079102"/>
              <a:gd name="connsiteY8" fmla="*/ 2747866 h 5495731"/>
              <a:gd name="connsiteX9" fmla="*/ 3079102 w 3079102"/>
              <a:gd name="connsiteY9" fmla="*/ 3324917 h 5495731"/>
              <a:gd name="connsiteX10" fmla="*/ 3079102 w 3079102"/>
              <a:gd name="connsiteY10" fmla="*/ 3847012 h 5495731"/>
              <a:gd name="connsiteX11" fmla="*/ 3079102 w 3079102"/>
              <a:gd name="connsiteY11" fmla="*/ 4424063 h 5495731"/>
              <a:gd name="connsiteX12" fmla="*/ 3079102 w 3079102"/>
              <a:gd name="connsiteY12" fmla="*/ 5495731 h 5495731"/>
              <a:gd name="connsiteX13" fmla="*/ 2463282 w 3079102"/>
              <a:gd name="connsiteY13" fmla="*/ 5495731 h 5495731"/>
              <a:gd name="connsiteX14" fmla="*/ 1847461 w 3079102"/>
              <a:gd name="connsiteY14" fmla="*/ 5495731 h 5495731"/>
              <a:gd name="connsiteX15" fmla="*/ 1231641 w 3079102"/>
              <a:gd name="connsiteY15" fmla="*/ 5495731 h 5495731"/>
              <a:gd name="connsiteX16" fmla="*/ 615820 w 3079102"/>
              <a:gd name="connsiteY16" fmla="*/ 5495731 h 5495731"/>
              <a:gd name="connsiteX17" fmla="*/ 0 w 3079102"/>
              <a:gd name="connsiteY17" fmla="*/ 5495731 h 5495731"/>
              <a:gd name="connsiteX18" fmla="*/ 0 w 3079102"/>
              <a:gd name="connsiteY18" fmla="*/ 4753807 h 5495731"/>
              <a:gd name="connsiteX19" fmla="*/ 0 w 3079102"/>
              <a:gd name="connsiteY19" fmla="*/ 4121798 h 5495731"/>
              <a:gd name="connsiteX20" fmla="*/ 0 w 3079102"/>
              <a:gd name="connsiteY20" fmla="*/ 3379875 h 5495731"/>
              <a:gd name="connsiteX21" fmla="*/ 0 w 3079102"/>
              <a:gd name="connsiteY21" fmla="*/ 2582994 h 5495731"/>
              <a:gd name="connsiteX22" fmla="*/ 0 w 3079102"/>
              <a:gd name="connsiteY22" fmla="*/ 1786113 h 5495731"/>
              <a:gd name="connsiteX23" fmla="*/ 0 w 3079102"/>
              <a:gd name="connsiteY23" fmla="*/ 989232 h 5495731"/>
              <a:gd name="connsiteX24" fmla="*/ 0 w 3079102"/>
              <a:gd name="connsiteY24" fmla="*/ 0 h 54957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3079102" h="5495731" extrusionOk="0">
                <a:moveTo>
                  <a:pt x="0" y="0"/>
                </a:moveTo>
                <a:cubicBezTo>
                  <a:pt x="136347" y="7143"/>
                  <a:pt x="479189" y="15359"/>
                  <a:pt x="677402" y="0"/>
                </a:cubicBezTo>
                <a:cubicBezTo>
                  <a:pt x="875615" y="-15359"/>
                  <a:pt x="1053751" y="-3783"/>
                  <a:pt x="1231641" y="0"/>
                </a:cubicBezTo>
                <a:cubicBezTo>
                  <a:pt x="1409531" y="3783"/>
                  <a:pt x="1599220" y="26785"/>
                  <a:pt x="1909043" y="0"/>
                </a:cubicBezTo>
                <a:cubicBezTo>
                  <a:pt x="2218866" y="-26785"/>
                  <a:pt x="2566539" y="-2517"/>
                  <a:pt x="3079102" y="0"/>
                </a:cubicBezTo>
                <a:cubicBezTo>
                  <a:pt x="3098857" y="271234"/>
                  <a:pt x="3092267" y="359427"/>
                  <a:pt x="3079102" y="632009"/>
                </a:cubicBezTo>
                <a:cubicBezTo>
                  <a:pt x="3065937" y="904591"/>
                  <a:pt x="3070398" y="1047411"/>
                  <a:pt x="3079102" y="1154104"/>
                </a:cubicBezTo>
                <a:cubicBezTo>
                  <a:pt x="3087806" y="1260798"/>
                  <a:pt x="3069243" y="1620399"/>
                  <a:pt x="3079102" y="1950985"/>
                </a:cubicBezTo>
                <a:cubicBezTo>
                  <a:pt x="3088961" y="2281571"/>
                  <a:pt x="3043940" y="2475808"/>
                  <a:pt x="3079102" y="2747866"/>
                </a:cubicBezTo>
                <a:cubicBezTo>
                  <a:pt x="3114264" y="3019924"/>
                  <a:pt x="3093961" y="3060702"/>
                  <a:pt x="3079102" y="3324917"/>
                </a:cubicBezTo>
                <a:cubicBezTo>
                  <a:pt x="3064243" y="3589132"/>
                  <a:pt x="3089332" y="3594266"/>
                  <a:pt x="3079102" y="3847012"/>
                </a:cubicBezTo>
                <a:cubicBezTo>
                  <a:pt x="3068872" y="4099758"/>
                  <a:pt x="3092605" y="4151521"/>
                  <a:pt x="3079102" y="4424063"/>
                </a:cubicBezTo>
                <a:cubicBezTo>
                  <a:pt x="3065599" y="4696605"/>
                  <a:pt x="3074998" y="5232350"/>
                  <a:pt x="3079102" y="5495731"/>
                </a:cubicBezTo>
                <a:cubicBezTo>
                  <a:pt x="2949443" y="5495292"/>
                  <a:pt x="2740341" y="5488594"/>
                  <a:pt x="2463282" y="5495731"/>
                </a:cubicBezTo>
                <a:cubicBezTo>
                  <a:pt x="2186223" y="5502868"/>
                  <a:pt x="2078473" y="5509894"/>
                  <a:pt x="1847461" y="5495731"/>
                </a:cubicBezTo>
                <a:cubicBezTo>
                  <a:pt x="1616449" y="5481568"/>
                  <a:pt x="1503978" y="5491624"/>
                  <a:pt x="1231641" y="5495731"/>
                </a:cubicBezTo>
                <a:cubicBezTo>
                  <a:pt x="959304" y="5499838"/>
                  <a:pt x="759185" y="5469334"/>
                  <a:pt x="615820" y="5495731"/>
                </a:cubicBezTo>
                <a:cubicBezTo>
                  <a:pt x="472455" y="5522128"/>
                  <a:pt x="162545" y="5473086"/>
                  <a:pt x="0" y="5495731"/>
                </a:cubicBezTo>
                <a:cubicBezTo>
                  <a:pt x="10512" y="5126701"/>
                  <a:pt x="11774" y="5064862"/>
                  <a:pt x="0" y="4753807"/>
                </a:cubicBezTo>
                <a:cubicBezTo>
                  <a:pt x="-11774" y="4442752"/>
                  <a:pt x="-13942" y="4410122"/>
                  <a:pt x="0" y="4121798"/>
                </a:cubicBezTo>
                <a:cubicBezTo>
                  <a:pt x="13942" y="3833474"/>
                  <a:pt x="33386" y="3596647"/>
                  <a:pt x="0" y="3379875"/>
                </a:cubicBezTo>
                <a:cubicBezTo>
                  <a:pt x="-33386" y="3163103"/>
                  <a:pt x="-18892" y="2979746"/>
                  <a:pt x="0" y="2582994"/>
                </a:cubicBezTo>
                <a:cubicBezTo>
                  <a:pt x="18892" y="2186242"/>
                  <a:pt x="9556" y="2085600"/>
                  <a:pt x="0" y="1786113"/>
                </a:cubicBezTo>
                <a:cubicBezTo>
                  <a:pt x="-9556" y="1486626"/>
                  <a:pt x="-20819" y="1195723"/>
                  <a:pt x="0" y="989232"/>
                </a:cubicBezTo>
                <a:cubicBezTo>
                  <a:pt x="20819" y="782741"/>
                  <a:pt x="-18150" y="293709"/>
                  <a:pt x="0" y="0"/>
                </a:cubicBezTo>
                <a:close/>
              </a:path>
            </a:pathLst>
          </a:custGeom>
          <a:noFill/>
          <a:ln w="57150">
            <a:solidFill>
              <a:srgbClr val="FFC000"/>
            </a:solidFill>
            <a:extLst>
              <a:ext uri="{C807C97D-BFC1-408E-A445-0C87EB9F89A2}">
                <ask:lineSketchStyleProps xmlns:ask="http://schemas.microsoft.com/office/drawing/2018/sketchyshapes" sd="809622281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554986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Conector reto 3">
            <a:extLst>
              <a:ext uri="{FF2B5EF4-FFF2-40B4-BE49-F238E27FC236}">
                <a16:creationId xmlns:a16="http://schemas.microsoft.com/office/drawing/2014/main" id="{43762E23-319C-FC15-F650-B70CD57C280E}"/>
              </a:ext>
            </a:extLst>
          </p:cNvPr>
          <p:cNvCxnSpPr>
            <a:cxnSpLocks/>
          </p:cNvCxnSpPr>
          <p:nvPr/>
        </p:nvCxnSpPr>
        <p:spPr>
          <a:xfrm>
            <a:off x="3982635" y="2834614"/>
            <a:ext cx="3111" cy="763810"/>
          </a:xfrm>
          <a:prstGeom prst="line">
            <a:avLst/>
          </a:prstGeom>
          <a:ln>
            <a:solidFill>
              <a:srgbClr val="02113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Conector reto 4">
            <a:extLst>
              <a:ext uri="{FF2B5EF4-FFF2-40B4-BE49-F238E27FC236}">
                <a16:creationId xmlns:a16="http://schemas.microsoft.com/office/drawing/2014/main" id="{5A762903-7B16-856D-A2A6-CD9B4D01E43B}"/>
              </a:ext>
            </a:extLst>
          </p:cNvPr>
          <p:cNvCxnSpPr>
            <a:cxnSpLocks/>
          </p:cNvCxnSpPr>
          <p:nvPr/>
        </p:nvCxnSpPr>
        <p:spPr>
          <a:xfrm>
            <a:off x="5304929" y="2834614"/>
            <a:ext cx="3111" cy="763810"/>
          </a:xfrm>
          <a:prstGeom prst="line">
            <a:avLst/>
          </a:prstGeom>
          <a:ln>
            <a:solidFill>
              <a:srgbClr val="02113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Conector reto 5">
            <a:extLst>
              <a:ext uri="{FF2B5EF4-FFF2-40B4-BE49-F238E27FC236}">
                <a16:creationId xmlns:a16="http://schemas.microsoft.com/office/drawing/2014/main" id="{3A1AA48D-7E50-0B76-068F-8C42368449CC}"/>
              </a:ext>
            </a:extLst>
          </p:cNvPr>
          <p:cNvCxnSpPr>
            <a:cxnSpLocks/>
          </p:cNvCxnSpPr>
          <p:nvPr/>
        </p:nvCxnSpPr>
        <p:spPr>
          <a:xfrm>
            <a:off x="6627223" y="2834614"/>
            <a:ext cx="3111" cy="763810"/>
          </a:xfrm>
          <a:prstGeom prst="line">
            <a:avLst/>
          </a:prstGeom>
          <a:ln>
            <a:solidFill>
              <a:srgbClr val="02113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Conector reto 6">
            <a:extLst>
              <a:ext uri="{FF2B5EF4-FFF2-40B4-BE49-F238E27FC236}">
                <a16:creationId xmlns:a16="http://schemas.microsoft.com/office/drawing/2014/main" id="{AA0903BA-6F7E-D410-671B-BAC0645C9D81}"/>
              </a:ext>
            </a:extLst>
          </p:cNvPr>
          <p:cNvCxnSpPr>
            <a:cxnSpLocks/>
          </p:cNvCxnSpPr>
          <p:nvPr/>
        </p:nvCxnSpPr>
        <p:spPr>
          <a:xfrm>
            <a:off x="7949517" y="2834614"/>
            <a:ext cx="3111" cy="763810"/>
          </a:xfrm>
          <a:prstGeom prst="line">
            <a:avLst/>
          </a:prstGeom>
          <a:ln>
            <a:solidFill>
              <a:srgbClr val="02113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Conector reto 7">
            <a:extLst>
              <a:ext uri="{FF2B5EF4-FFF2-40B4-BE49-F238E27FC236}">
                <a16:creationId xmlns:a16="http://schemas.microsoft.com/office/drawing/2014/main" id="{7A9C9F05-17E9-B06E-8782-42D24204B675}"/>
              </a:ext>
            </a:extLst>
          </p:cNvPr>
          <p:cNvCxnSpPr>
            <a:cxnSpLocks/>
          </p:cNvCxnSpPr>
          <p:nvPr/>
        </p:nvCxnSpPr>
        <p:spPr>
          <a:xfrm>
            <a:off x="9271811" y="2834614"/>
            <a:ext cx="3111" cy="763810"/>
          </a:xfrm>
          <a:prstGeom prst="line">
            <a:avLst/>
          </a:prstGeom>
          <a:ln>
            <a:solidFill>
              <a:srgbClr val="02113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Conector reto 8">
            <a:extLst>
              <a:ext uri="{FF2B5EF4-FFF2-40B4-BE49-F238E27FC236}">
                <a16:creationId xmlns:a16="http://schemas.microsoft.com/office/drawing/2014/main" id="{E5AFD2E6-83A6-937C-AC00-0C69F1E6BC57}"/>
              </a:ext>
            </a:extLst>
          </p:cNvPr>
          <p:cNvCxnSpPr>
            <a:cxnSpLocks/>
          </p:cNvCxnSpPr>
          <p:nvPr/>
        </p:nvCxnSpPr>
        <p:spPr>
          <a:xfrm>
            <a:off x="10685756" y="2847187"/>
            <a:ext cx="3111" cy="763810"/>
          </a:xfrm>
          <a:prstGeom prst="line">
            <a:avLst/>
          </a:prstGeom>
          <a:ln>
            <a:solidFill>
              <a:srgbClr val="02113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ector reto 9">
            <a:extLst>
              <a:ext uri="{FF2B5EF4-FFF2-40B4-BE49-F238E27FC236}">
                <a16:creationId xmlns:a16="http://schemas.microsoft.com/office/drawing/2014/main" id="{1A740FD2-9C3C-F591-38CB-3047E0E5EA4D}"/>
              </a:ext>
            </a:extLst>
          </p:cNvPr>
          <p:cNvCxnSpPr>
            <a:cxnSpLocks/>
            <a:stCxn id="11" idx="0"/>
          </p:cNvCxnSpPr>
          <p:nvPr/>
        </p:nvCxnSpPr>
        <p:spPr>
          <a:xfrm>
            <a:off x="1371605" y="2834619"/>
            <a:ext cx="3111" cy="763810"/>
          </a:xfrm>
          <a:prstGeom prst="line">
            <a:avLst/>
          </a:prstGeom>
          <a:ln>
            <a:solidFill>
              <a:srgbClr val="02113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tângulo: Cantos Arredondados 10">
            <a:extLst>
              <a:ext uri="{FF2B5EF4-FFF2-40B4-BE49-F238E27FC236}">
                <a16:creationId xmlns:a16="http://schemas.microsoft.com/office/drawing/2014/main" id="{76F6903D-5D2A-D828-D702-32CDCC157403}"/>
              </a:ext>
            </a:extLst>
          </p:cNvPr>
          <p:cNvSpPr/>
          <p:nvPr/>
        </p:nvSpPr>
        <p:spPr>
          <a:xfrm>
            <a:off x="737122" y="2834619"/>
            <a:ext cx="1268965" cy="223935"/>
          </a:xfrm>
          <a:prstGeom prst="roundRect">
            <a:avLst>
              <a:gd name="adj" fmla="val 50000"/>
            </a:avLst>
          </a:prstGeom>
          <a:solidFill>
            <a:srgbClr val="02113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/>
              <a:t>1988</a:t>
            </a:r>
          </a:p>
        </p:txBody>
      </p:sp>
      <p:sp>
        <p:nvSpPr>
          <p:cNvPr id="12" name="Retângulo 11">
            <a:extLst>
              <a:ext uri="{FF2B5EF4-FFF2-40B4-BE49-F238E27FC236}">
                <a16:creationId xmlns:a16="http://schemas.microsoft.com/office/drawing/2014/main" id="{AA7395A8-7CFD-7DEB-1D5D-856F801DF9BD}"/>
              </a:ext>
            </a:extLst>
          </p:cNvPr>
          <p:cNvSpPr/>
          <p:nvPr/>
        </p:nvSpPr>
        <p:spPr>
          <a:xfrm>
            <a:off x="1822520" y="2834046"/>
            <a:ext cx="186363" cy="223935"/>
          </a:xfrm>
          <a:prstGeom prst="rect">
            <a:avLst/>
          </a:prstGeom>
          <a:solidFill>
            <a:srgbClr val="02113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3" name="Retângulo 12">
            <a:extLst>
              <a:ext uri="{FF2B5EF4-FFF2-40B4-BE49-F238E27FC236}">
                <a16:creationId xmlns:a16="http://schemas.microsoft.com/office/drawing/2014/main" id="{D6758AB3-16BC-A437-2D80-33FD60E31CBA}"/>
              </a:ext>
            </a:extLst>
          </p:cNvPr>
          <p:cNvSpPr/>
          <p:nvPr/>
        </p:nvSpPr>
        <p:spPr>
          <a:xfrm>
            <a:off x="3391376" y="2834618"/>
            <a:ext cx="1268965" cy="223935"/>
          </a:xfrm>
          <a:prstGeom prst="rect">
            <a:avLst/>
          </a:prstGeom>
          <a:solidFill>
            <a:srgbClr val="02113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/>
              <a:t>1998</a:t>
            </a:r>
          </a:p>
        </p:txBody>
      </p:sp>
      <p:sp>
        <p:nvSpPr>
          <p:cNvPr id="14" name="Retângulo 13">
            <a:extLst>
              <a:ext uri="{FF2B5EF4-FFF2-40B4-BE49-F238E27FC236}">
                <a16:creationId xmlns:a16="http://schemas.microsoft.com/office/drawing/2014/main" id="{B2DDBF3A-98E4-508D-F08E-4A5EBC07C0E0}"/>
              </a:ext>
            </a:extLst>
          </p:cNvPr>
          <p:cNvSpPr/>
          <p:nvPr/>
        </p:nvSpPr>
        <p:spPr>
          <a:xfrm>
            <a:off x="4730010" y="2834617"/>
            <a:ext cx="1268965" cy="223935"/>
          </a:xfrm>
          <a:prstGeom prst="rect">
            <a:avLst/>
          </a:prstGeom>
          <a:solidFill>
            <a:srgbClr val="02113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/>
              <a:t>2003</a:t>
            </a:r>
          </a:p>
        </p:txBody>
      </p:sp>
      <p:sp>
        <p:nvSpPr>
          <p:cNvPr id="15" name="Retângulo 14">
            <a:extLst>
              <a:ext uri="{FF2B5EF4-FFF2-40B4-BE49-F238E27FC236}">
                <a16:creationId xmlns:a16="http://schemas.microsoft.com/office/drawing/2014/main" id="{459C8A5F-2C1B-6B75-9464-63EBE0270B20}"/>
              </a:ext>
            </a:extLst>
          </p:cNvPr>
          <p:cNvSpPr/>
          <p:nvPr/>
        </p:nvSpPr>
        <p:spPr>
          <a:xfrm>
            <a:off x="6068644" y="2834616"/>
            <a:ext cx="1268965" cy="223935"/>
          </a:xfrm>
          <a:prstGeom prst="rect">
            <a:avLst/>
          </a:prstGeom>
          <a:solidFill>
            <a:srgbClr val="02113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/>
              <a:t>2005</a:t>
            </a:r>
          </a:p>
        </p:txBody>
      </p:sp>
      <p:sp>
        <p:nvSpPr>
          <p:cNvPr id="16" name="Retângulo 15">
            <a:extLst>
              <a:ext uri="{FF2B5EF4-FFF2-40B4-BE49-F238E27FC236}">
                <a16:creationId xmlns:a16="http://schemas.microsoft.com/office/drawing/2014/main" id="{757E312F-85F5-A19E-B8E3-32FD230E5684}"/>
              </a:ext>
            </a:extLst>
          </p:cNvPr>
          <p:cNvSpPr/>
          <p:nvPr/>
        </p:nvSpPr>
        <p:spPr>
          <a:xfrm>
            <a:off x="7407278" y="2834615"/>
            <a:ext cx="1268965" cy="223935"/>
          </a:xfrm>
          <a:prstGeom prst="rect">
            <a:avLst/>
          </a:prstGeom>
          <a:solidFill>
            <a:srgbClr val="02113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/>
              <a:t>2012</a:t>
            </a:r>
          </a:p>
        </p:txBody>
      </p:sp>
      <p:sp>
        <p:nvSpPr>
          <p:cNvPr id="17" name="Retângulo 16">
            <a:extLst>
              <a:ext uri="{FF2B5EF4-FFF2-40B4-BE49-F238E27FC236}">
                <a16:creationId xmlns:a16="http://schemas.microsoft.com/office/drawing/2014/main" id="{EC37CAB9-FFC2-4E7B-1F4A-DEC3AD5E17CF}"/>
              </a:ext>
            </a:extLst>
          </p:cNvPr>
          <p:cNvSpPr/>
          <p:nvPr/>
        </p:nvSpPr>
        <p:spPr>
          <a:xfrm>
            <a:off x="8745912" y="2834614"/>
            <a:ext cx="1268965" cy="223935"/>
          </a:xfrm>
          <a:prstGeom prst="rect">
            <a:avLst/>
          </a:prstGeom>
          <a:solidFill>
            <a:srgbClr val="02113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/>
              <a:t>2015</a:t>
            </a:r>
          </a:p>
        </p:txBody>
      </p:sp>
      <p:sp>
        <p:nvSpPr>
          <p:cNvPr id="18" name="Retângulo: Cantos Arredondados 17">
            <a:extLst>
              <a:ext uri="{FF2B5EF4-FFF2-40B4-BE49-F238E27FC236}">
                <a16:creationId xmlns:a16="http://schemas.microsoft.com/office/drawing/2014/main" id="{FFDA11B5-6470-3A51-09E0-8866A92EF1F7}"/>
              </a:ext>
            </a:extLst>
          </p:cNvPr>
          <p:cNvSpPr/>
          <p:nvPr/>
        </p:nvSpPr>
        <p:spPr>
          <a:xfrm rot="10800000" flipV="1">
            <a:off x="10086363" y="2834614"/>
            <a:ext cx="1268965" cy="223935"/>
          </a:xfrm>
          <a:prstGeom prst="roundRect">
            <a:avLst>
              <a:gd name="adj" fmla="val 50000"/>
            </a:avLst>
          </a:prstGeom>
          <a:solidFill>
            <a:srgbClr val="02113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/>
              <a:t>2019</a:t>
            </a:r>
          </a:p>
        </p:txBody>
      </p:sp>
      <p:sp>
        <p:nvSpPr>
          <p:cNvPr id="19" name="Retângulo 18">
            <a:extLst>
              <a:ext uri="{FF2B5EF4-FFF2-40B4-BE49-F238E27FC236}">
                <a16:creationId xmlns:a16="http://schemas.microsoft.com/office/drawing/2014/main" id="{14D77E8A-302C-10ED-EE00-92DC53B6B194}"/>
              </a:ext>
            </a:extLst>
          </p:cNvPr>
          <p:cNvSpPr/>
          <p:nvPr/>
        </p:nvSpPr>
        <p:spPr>
          <a:xfrm rot="10800000">
            <a:off x="10084546" y="2834614"/>
            <a:ext cx="186363" cy="223935"/>
          </a:xfrm>
          <a:prstGeom prst="rect">
            <a:avLst/>
          </a:prstGeom>
          <a:solidFill>
            <a:srgbClr val="02113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0" name="Elipse 19">
            <a:extLst>
              <a:ext uri="{FF2B5EF4-FFF2-40B4-BE49-F238E27FC236}">
                <a16:creationId xmlns:a16="http://schemas.microsoft.com/office/drawing/2014/main" id="{432C6298-E999-F492-C3FF-E69151C89D6A}"/>
              </a:ext>
            </a:extLst>
          </p:cNvPr>
          <p:cNvSpPr/>
          <p:nvPr/>
        </p:nvSpPr>
        <p:spPr>
          <a:xfrm>
            <a:off x="1047209" y="3594047"/>
            <a:ext cx="669109" cy="670560"/>
          </a:xfrm>
          <a:prstGeom prst="ellipse">
            <a:avLst/>
          </a:prstGeom>
          <a:noFill/>
          <a:ln w="57150"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1" name="CaixaDeTexto 20">
            <a:extLst>
              <a:ext uri="{FF2B5EF4-FFF2-40B4-BE49-F238E27FC236}">
                <a16:creationId xmlns:a16="http://schemas.microsoft.com/office/drawing/2014/main" id="{F7B946FE-97E8-C62D-1FFB-1E93FDFBBD21}"/>
              </a:ext>
            </a:extLst>
          </p:cNvPr>
          <p:cNvSpPr txBox="1"/>
          <p:nvPr/>
        </p:nvSpPr>
        <p:spPr>
          <a:xfrm>
            <a:off x="1175616" y="3744661"/>
            <a:ext cx="4122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b="1" dirty="0">
                <a:solidFill>
                  <a:schemeClr val="accent1">
                    <a:lumMod val="75000"/>
                  </a:schemeClr>
                </a:solidFill>
              </a:rPr>
              <a:t>CF</a:t>
            </a:r>
          </a:p>
        </p:txBody>
      </p:sp>
      <p:sp>
        <p:nvSpPr>
          <p:cNvPr id="22" name="Elipse 21">
            <a:extLst>
              <a:ext uri="{FF2B5EF4-FFF2-40B4-BE49-F238E27FC236}">
                <a16:creationId xmlns:a16="http://schemas.microsoft.com/office/drawing/2014/main" id="{471E50EF-B491-569C-B1E5-94AE692F58C9}"/>
              </a:ext>
            </a:extLst>
          </p:cNvPr>
          <p:cNvSpPr/>
          <p:nvPr/>
        </p:nvSpPr>
        <p:spPr>
          <a:xfrm>
            <a:off x="3658239" y="3594042"/>
            <a:ext cx="669109" cy="670560"/>
          </a:xfrm>
          <a:prstGeom prst="ellipse">
            <a:avLst/>
          </a:prstGeom>
          <a:noFill/>
          <a:ln w="57150"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3" name="CaixaDeTexto 22">
            <a:extLst>
              <a:ext uri="{FF2B5EF4-FFF2-40B4-BE49-F238E27FC236}">
                <a16:creationId xmlns:a16="http://schemas.microsoft.com/office/drawing/2014/main" id="{97466E28-EF1F-7916-D4C6-9C856C662465}"/>
              </a:ext>
            </a:extLst>
          </p:cNvPr>
          <p:cNvSpPr txBox="1"/>
          <p:nvPr/>
        </p:nvSpPr>
        <p:spPr>
          <a:xfrm>
            <a:off x="3641670" y="3744656"/>
            <a:ext cx="7022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b="1" dirty="0">
                <a:solidFill>
                  <a:schemeClr val="accent1">
                    <a:lumMod val="75000"/>
                  </a:schemeClr>
                </a:solidFill>
              </a:rPr>
              <a:t>EC 20</a:t>
            </a:r>
          </a:p>
        </p:txBody>
      </p:sp>
      <p:sp>
        <p:nvSpPr>
          <p:cNvPr id="24" name="Elipse 23">
            <a:extLst>
              <a:ext uri="{FF2B5EF4-FFF2-40B4-BE49-F238E27FC236}">
                <a16:creationId xmlns:a16="http://schemas.microsoft.com/office/drawing/2014/main" id="{9ECCF882-6896-33E1-AC31-9DBFE6AED900}"/>
              </a:ext>
            </a:extLst>
          </p:cNvPr>
          <p:cNvSpPr/>
          <p:nvPr/>
        </p:nvSpPr>
        <p:spPr>
          <a:xfrm>
            <a:off x="4980533" y="3594042"/>
            <a:ext cx="669109" cy="670560"/>
          </a:xfrm>
          <a:prstGeom prst="ellipse">
            <a:avLst/>
          </a:prstGeom>
          <a:noFill/>
          <a:ln w="57150"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5" name="CaixaDeTexto 24">
            <a:extLst>
              <a:ext uri="{FF2B5EF4-FFF2-40B4-BE49-F238E27FC236}">
                <a16:creationId xmlns:a16="http://schemas.microsoft.com/office/drawing/2014/main" id="{4A78D930-AD84-D1DA-B78A-114EBD20C3D6}"/>
              </a:ext>
            </a:extLst>
          </p:cNvPr>
          <p:cNvSpPr txBox="1"/>
          <p:nvPr/>
        </p:nvSpPr>
        <p:spPr>
          <a:xfrm>
            <a:off x="4963964" y="3744656"/>
            <a:ext cx="7022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b="1" dirty="0">
                <a:solidFill>
                  <a:schemeClr val="accent1">
                    <a:lumMod val="75000"/>
                  </a:schemeClr>
                </a:solidFill>
              </a:rPr>
              <a:t>EC 41</a:t>
            </a:r>
          </a:p>
        </p:txBody>
      </p:sp>
      <p:sp>
        <p:nvSpPr>
          <p:cNvPr id="26" name="Elipse 25">
            <a:extLst>
              <a:ext uri="{FF2B5EF4-FFF2-40B4-BE49-F238E27FC236}">
                <a16:creationId xmlns:a16="http://schemas.microsoft.com/office/drawing/2014/main" id="{3030A376-A9E9-359B-D17B-40A4E8551915}"/>
              </a:ext>
            </a:extLst>
          </p:cNvPr>
          <p:cNvSpPr/>
          <p:nvPr/>
        </p:nvSpPr>
        <p:spPr>
          <a:xfrm>
            <a:off x="6302827" y="3594042"/>
            <a:ext cx="669109" cy="670560"/>
          </a:xfrm>
          <a:prstGeom prst="ellipse">
            <a:avLst/>
          </a:prstGeom>
          <a:noFill/>
          <a:ln w="57150"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7" name="CaixaDeTexto 26">
            <a:extLst>
              <a:ext uri="{FF2B5EF4-FFF2-40B4-BE49-F238E27FC236}">
                <a16:creationId xmlns:a16="http://schemas.microsoft.com/office/drawing/2014/main" id="{AE9CE6D7-60EA-0ABC-E85D-7DDAA7B690B4}"/>
              </a:ext>
            </a:extLst>
          </p:cNvPr>
          <p:cNvSpPr txBox="1"/>
          <p:nvPr/>
        </p:nvSpPr>
        <p:spPr>
          <a:xfrm>
            <a:off x="6286258" y="3744656"/>
            <a:ext cx="7022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b="1" dirty="0">
                <a:solidFill>
                  <a:schemeClr val="accent1">
                    <a:lumMod val="75000"/>
                  </a:schemeClr>
                </a:solidFill>
              </a:rPr>
              <a:t>EC 47</a:t>
            </a:r>
          </a:p>
        </p:txBody>
      </p:sp>
      <p:sp>
        <p:nvSpPr>
          <p:cNvPr id="28" name="Elipse 27">
            <a:extLst>
              <a:ext uri="{FF2B5EF4-FFF2-40B4-BE49-F238E27FC236}">
                <a16:creationId xmlns:a16="http://schemas.microsoft.com/office/drawing/2014/main" id="{C574E742-CBA4-5CBD-AADD-D46C6BC25B8C}"/>
              </a:ext>
            </a:extLst>
          </p:cNvPr>
          <p:cNvSpPr/>
          <p:nvPr/>
        </p:nvSpPr>
        <p:spPr>
          <a:xfrm>
            <a:off x="7625121" y="3594042"/>
            <a:ext cx="669109" cy="670560"/>
          </a:xfrm>
          <a:prstGeom prst="ellipse">
            <a:avLst/>
          </a:prstGeom>
          <a:noFill/>
          <a:ln w="57150"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9" name="CaixaDeTexto 28">
            <a:extLst>
              <a:ext uri="{FF2B5EF4-FFF2-40B4-BE49-F238E27FC236}">
                <a16:creationId xmlns:a16="http://schemas.microsoft.com/office/drawing/2014/main" id="{E7F7F936-BCF4-4348-16F5-D87AC4BE16E6}"/>
              </a:ext>
            </a:extLst>
          </p:cNvPr>
          <p:cNvSpPr txBox="1"/>
          <p:nvPr/>
        </p:nvSpPr>
        <p:spPr>
          <a:xfrm>
            <a:off x="7608552" y="3744656"/>
            <a:ext cx="7022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b="1" dirty="0">
                <a:solidFill>
                  <a:schemeClr val="accent1">
                    <a:lumMod val="75000"/>
                  </a:schemeClr>
                </a:solidFill>
              </a:rPr>
              <a:t>EC 70</a:t>
            </a:r>
          </a:p>
        </p:txBody>
      </p:sp>
      <p:sp>
        <p:nvSpPr>
          <p:cNvPr id="30" name="Elipse 29">
            <a:extLst>
              <a:ext uri="{FF2B5EF4-FFF2-40B4-BE49-F238E27FC236}">
                <a16:creationId xmlns:a16="http://schemas.microsoft.com/office/drawing/2014/main" id="{B34035BB-42BB-A692-33FD-69072F136E30}"/>
              </a:ext>
            </a:extLst>
          </p:cNvPr>
          <p:cNvSpPr/>
          <p:nvPr/>
        </p:nvSpPr>
        <p:spPr>
          <a:xfrm>
            <a:off x="8947415" y="3594042"/>
            <a:ext cx="669109" cy="670560"/>
          </a:xfrm>
          <a:prstGeom prst="ellipse">
            <a:avLst/>
          </a:prstGeom>
          <a:noFill/>
          <a:ln w="57150"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1" name="CaixaDeTexto 30">
            <a:extLst>
              <a:ext uri="{FF2B5EF4-FFF2-40B4-BE49-F238E27FC236}">
                <a16:creationId xmlns:a16="http://schemas.microsoft.com/office/drawing/2014/main" id="{64AB9417-CA5F-63DA-B83A-30209ECAEC04}"/>
              </a:ext>
            </a:extLst>
          </p:cNvPr>
          <p:cNvSpPr txBox="1"/>
          <p:nvPr/>
        </p:nvSpPr>
        <p:spPr>
          <a:xfrm>
            <a:off x="8930846" y="3744656"/>
            <a:ext cx="7022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b="1" dirty="0">
                <a:solidFill>
                  <a:schemeClr val="accent1">
                    <a:lumMod val="75000"/>
                  </a:schemeClr>
                </a:solidFill>
              </a:rPr>
              <a:t>EC 88</a:t>
            </a:r>
          </a:p>
        </p:txBody>
      </p:sp>
      <p:sp>
        <p:nvSpPr>
          <p:cNvPr id="32" name="Elipse 31">
            <a:extLst>
              <a:ext uri="{FF2B5EF4-FFF2-40B4-BE49-F238E27FC236}">
                <a16:creationId xmlns:a16="http://schemas.microsoft.com/office/drawing/2014/main" id="{1CEAFE37-11A7-BA99-FF82-051C75022018}"/>
              </a:ext>
            </a:extLst>
          </p:cNvPr>
          <p:cNvSpPr/>
          <p:nvPr/>
        </p:nvSpPr>
        <p:spPr>
          <a:xfrm>
            <a:off x="10269709" y="3594041"/>
            <a:ext cx="816152" cy="763809"/>
          </a:xfrm>
          <a:prstGeom prst="ellipse">
            <a:avLst/>
          </a:prstGeom>
          <a:noFill/>
          <a:ln w="57150"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3" name="CaixaDeTexto 32">
            <a:extLst>
              <a:ext uri="{FF2B5EF4-FFF2-40B4-BE49-F238E27FC236}">
                <a16:creationId xmlns:a16="http://schemas.microsoft.com/office/drawing/2014/main" id="{C249A9CF-EDEC-2DC8-C8C7-8F191951A920}"/>
              </a:ext>
            </a:extLst>
          </p:cNvPr>
          <p:cNvSpPr txBox="1"/>
          <p:nvPr/>
        </p:nvSpPr>
        <p:spPr>
          <a:xfrm>
            <a:off x="10277681" y="3764584"/>
            <a:ext cx="8192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b="1" dirty="0">
                <a:solidFill>
                  <a:schemeClr val="accent1">
                    <a:lumMod val="75000"/>
                  </a:schemeClr>
                </a:solidFill>
              </a:rPr>
              <a:t>EC 103</a:t>
            </a:r>
          </a:p>
        </p:txBody>
      </p:sp>
      <p:cxnSp>
        <p:nvCxnSpPr>
          <p:cNvPr id="34" name="Conector reto 33">
            <a:extLst>
              <a:ext uri="{FF2B5EF4-FFF2-40B4-BE49-F238E27FC236}">
                <a16:creationId xmlns:a16="http://schemas.microsoft.com/office/drawing/2014/main" id="{41FE59A7-C920-F503-F54B-73C446107B25}"/>
              </a:ext>
            </a:extLst>
          </p:cNvPr>
          <p:cNvCxnSpPr>
            <a:cxnSpLocks/>
          </p:cNvCxnSpPr>
          <p:nvPr/>
        </p:nvCxnSpPr>
        <p:spPr>
          <a:xfrm>
            <a:off x="2652161" y="2837852"/>
            <a:ext cx="3111" cy="763810"/>
          </a:xfrm>
          <a:prstGeom prst="line">
            <a:avLst/>
          </a:prstGeom>
          <a:ln>
            <a:solidFill>
              <a:srgbClr val="02113E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Retângulo 34">
            <a:extLst>
              <a:ext uri="{FF2B5EF4-FFF2-40B4-BE49-F238E27FC236}">
                <a16:creationId xmlns:a16="http://schemas.microsoft.com/office/drawing/2014/main" id="{08AE065D-6E07-2F5B-FD9F-364AA274BFCE}"/>
              </a:ext>
            </a:extLst>
          </p:cNvPr>
          <p:cNvSpPr/>
          <p:nvPr/>
        </p:nvSpPr>
        <p:spPr>
          <a:xfrm>
            <a:off x="2060902" y="2837856"/>
            <a:ext cx="1268965" cy="223935"/>
          </a:xfrm>
          <a:prstGeom prst="rect">
            <a:avLst/>
          </a:prstGeom>
          <a:solidFill>
            <a:srgbClr val="02113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/>
              <a:t>1993</a:t>
            </a:r>
          </a:p>
        </p:txBody>
      </p:sp>
      <p:sp>
        <p:nvSpPr>
          <p:cNvPr id="36" name="Elipse 35">
            <a:extLst>
              <a:ext uri="{FF2B5EF4-FFF2-40B4-BE49-F238E27FC236}">
                <a16:creationId xmlns:a16="http://schemas.microsoft.com/office/drawing/2014/main" id="{0010DD6E-790B-3E73-8720-0C2B09229E6F}"/>
              </a:ext>
            </a:extLst>
          </p:cNvPr>
          <p:cNvSpPr/>
          <p:nvPr/>
        </p:nvSpPr>
        <p:spPr>
          <a:xfrm>
            <a:off x="2327765" y="3597280"/>
            <a:ext cx="669109" cy="670560"/>
          </a:xfrm>
          <a:prstGeom prst="ellipse">
            <a:avLst/>
          </a:prstGeom>
          <a:noFill/>
          <a:ln w="57150"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7" name="CaixaDeTexto 36">
            <a:extLst>
              <a:ext uri="{FF2B5EF4-FFF2-40B4-BE49-F238E27FC236}">
                <a16:creationId xmlns:a16="http://schemas.microsoft.com/office/drawing/2014/main" id="{FA066903-45BF-AB2E-B8EA-9B3B7713FE74}"/>
              </a:ext>
            </a:extLst>
          </p:cNvPr>
          <p:cNvSpPr txBox="1"/>
          <p:nvPr/>
        </p:nvSpPr>
        <p:spPr>
          <a:xfrm>
            <a:off x="2311196" y="3747894"/>
            <a:ext cx="7022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b="1" dirty="0">
                <a:solidFill>
                  <a:schemeClr val="accent1">
                    <a:lumMod val="75000"/>
                  </a:schemeClr>
                </a:solidFill>
              </a:rPr>
              <a:t>EC 3</a:t>
            </a:r>
          </a:p>
        </p:txBody>
      </p:sp>
      <p:sp>
        <p:nvSpPr>
          <p:cNvPr id="39" name="CaixaDeTexto 38">
            <a:extLst>
              <a:ext uri="{FF2B5EF4-FFF2-40B4-BE49-F238E27FC236}">
                <a16:creationId xmlns:a16="http://schemas.microsoft.com/office/drawing/2014/main" id="{10A07D65-7878-580F-36FB-C104F4482481}"/>
              </a:ext>
            </a:extLst>
          </p:cNvPr>
          <p:cNvSpPr txBox="1"/>
          <p:nvPr/>
        </p:nvSpPr>
        <p:spPr>
          <a:xfrm>
            <a:off x="145332" y="1379824"/>
            <a:ext cx="59506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>
                <a:latin typeface="Montserrat" panose="00000500000000000000" pitchFamily="2" charset="0"/>
              </a:rPr>
              <a:t>Reformas constitucionais que amparam os RPPS...</a:t>
            </a: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392D85AF-E419-13C5-0092-CE2BE3851B18}"/>
              </a:ext>
            </a:extLst>
          </p:cNvPr>
          <p:cNvSpPr txBox="1"/>
          <p:nvPr/>
        </p:nvSpPr>
        <p:spPr>
          <a:xfrm>
            <a:off x="0" y="205274"/>
            <a:ext cx="12019280" cy="4462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2300" b="1" dirty="0">
                <a:solidFill>
                  <a:schemeClr val="accent5">
                    <a:lumMod val="75000"/>
                  </a:schemeClr>
                </a:solidFill>
                <a:latin typeface="Montserrat" panose="020B0604020202020204" charset="0"/>
              </a:rPr>
              <a:t>EC 103 e as regras de aposentadorias e pensão em Cariacica</a:t>
            </a:r>
          </a:p>
        </p:txBody>
      </p:sp>
    </p:spTree>
    <p:extLst>
      <p:ext uri="{BB962C8B-B14F-4D97-AF65-F5344CB8AC3E}">
        <p14:creationId xmlns:p14="http://schemas.microsoft.com/office/powerpoint/2010/main" val="62482546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33639315-3768-3018-849C-0A78A89F047F}"/>
              </a:ext>
            </a:extLst>
          </p:cNvPr>
          <p:cNvSpPr txBox="1"/>
          <p:nvPr/>
        </p:nvSpPr>
        <p:spPr>
          <a:xfrm>
            <a:off x="377504" y="2693340"/>
            <a:ext cx="5718496" cy="16158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3300" b="1" dirty="0">
                <a:solidFill>
                  <a:schemeClr val="bg1"/>
                </a:solidFill>
                <a:latin typeface="Montserrat" panose="020B0604020202020204" charset="0"/>
              </a:rPr>
              <a:t>Fatores que influenciam a sustentabilidade dos RPPS</a:t>
            </a:r>
          </a:p>
        </p:txBody>
      </p:sp>
    </p:spTree>
    <p:extLst>
      <p:ext uri="{BB962C8B-B14F-4D97-AF65-F5344CB8AC3E}">
        <p14:creationId xmlns:p14="http://schemas.microsoft.com/office/powerpoint/2010/main" val="36540503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618B2C6D-AB24-B86A-344A-C5CA35F5CCC1}"/>
              </a:ext>
            </a:extLst>
          </p:cNvPr>
          <p:cNvSpPr txBox="1"/>
          <p:nvPr/>
        </p:nvSpPr>
        <p:spPr>
          <a:xfrm>
            <a:off x="593135" y="3501636"/>
            <a:ext cx="261906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b="1" dirty="0">
                <a:solidFill>
                  <a:schemeClr val="accent2">
                    <a:lumMod val="75000"/>
                  </a:schemeClr>
                </a:solidFill>
                <a:latin typeface="Gisha" panose="020B0502040204020203" pitchFamily="34" charset="-79"/>
                <a:cs typeface="Gisha" panose="020B0502040204020203" pitchFamily="34" charset="-79"/>
              </a:rPr>
              <a:t>Redução na Taxa de Fecundidade</a:t>
            </a:r>
          </a:p>
        </p:txBody>
      </p:sp>
      <p:pic>
        <p:nvPicPr>
          <p:cNvPr id="3" name="Gráfico 2" descr="Moça grávida com preenchimento sólido">
            <a:extLst>
              <a:ext uri="{FF2B5EF4-FFF2-40B4-BE49-F238E27FC236}">
                <a16:creationId xmlns:a16="http://schemas.microsoft.com/office/drawing/2014/main" id="{CCBB87E3-B86F-26A8-6145-7122F34FA1E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89301" y="2277520"/>
            <a:ext cx="1224116" cy="1224116"/>
          </a:xfrm>
          <a:prstGeom prst="rect">
            <a:avLst/>
          </a:prstGeom>
        </p:spPr>
      </p:pic>
      <p:pic>
        <p:nvPicPr>
          <p:cNvPr id="4" name="Imagem 3">
            <a:extLst>
              <a:ext uri="{FF2B5EF4-FFF2-40B4-BE49-F238E27FC236}">
                <a16:creationId xmlns:a16="http://schemas.microsoft.com/office/drawing/2014/main" id="{C0E2E58A-3BFB-6F4F-1E00-3A4DA730A42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96720" y="1582870"/>
            <a:ext cx="7801065" cy="4069675"/>
          </a:xfrm>
          <a:prstGeom prst="rect">
            <a:avLst/>
          </a:prstGeom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7C387AFC-137E-4007-0B60-3A0A3EA45B6F}"/>
              </a:ext>
            </a:extLst>
          </p:cNvPr>
          <p:cNvSpPr txBox="1"/>
          <p:nvPr/>
        </p:nvSpPr>
        <p:spPr>
          <a:xfrm>
            <a:off x="0" y="205274"/>
            <a:ext cx="12019280" cy="4462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2300" b="1" dirty="0">
                <a:solidFill>
                  <a:schemeClr val="accent5">
                    <a:lumMod val="75000"/>
                  </a:schemeClr>
                </a:solidFill>
                <a:latin typeface="Montserrat" panose="020B0604020202020204" charset="0"/>
              </a:rPr>
              <a:t>EC 103 e as regras de aposentadorias e pensão em Cariacica</a:t>
            </a:r>
          </a:p>
        </p:txBody>
      </p:sp>
    </p:spTree>
    <p:extLst>
      <p:ext uri="{BB962C8B-B14F-4D97-AF65-F5344CB8AC3E}">
        <p14:creationId xmlns:p14="http://schemas.microsoft.com/office/powerpoint/2010/main" val="244680076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E6100014-4C79-318E-3449-65A1B374A911}"/>
              </a:ext>
            </a:extLst>
          </p:cNvPr>
          <p:cNvSpPr txBox="1"/>
          <p:nvPr/>
        </p:nvSpPr>
        <p:spPr>
          <a:xfrm>
            <a:off x="630458" y="3408330"/>
            <a:ext cx="261906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b="1" dirty="0">
                <a:solidFill>
                  <a:schemeClr val="accent6">
                    <a:lumMod val="75000"/>
                  </a:schemeClr>
                </a:solidFill>
                <a:latin typeface="Gisha" panose="020B0502040204020203" pitchFamily="34" charset="-79"/>
                <a:cs typeface="Gisha" panose="020B0502040204020203" pitchFamily="34" charset="-79"/>
              </a:rPr>
              <a:t>Expectativa de Sobrevida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C61BB200-441C-7BF3-B8B0-5EB9044C8FE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24226" y="1854808"/>
            <a:ext cx="7868748" cy="3753374"/>
          </a:xfrm>
          <a:prstGeom prst="rect">
            <a:avLst/>
          </a:prstGeom>
        </p:spPr>
      </p:pic>
      <p:pic>
        <p:nvPicPr>
          <p:cNvPr id="4" name="Gráfico 3" descr="Grupo de pessoas com preenchimento sólido">
            <a:extLst>
              <a:ext uri="{FF2B5EF4-FFF2-40B4-BE49-F238E27FC236}">
                <a16:creationId xmlns:a16="http://schemas.microsoft.com/office/drawing/2014/main" id="{ECE5484C-BBF4-9FC1-8424-E6F82F652C1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313732" y="2155816"/>
            <a:ext cx="1252514" cy="1252514"/>
          </a:xfrm>
          <a:prstGeom prst="rect">
            <a:avLst/>
          </a:prstGeom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59DB3F13-5D35-B22C-7F1D-77658DBA4A6D}"/>
              </a:ext>
            </a:extLst>
          </p:cNvPr>
          <p:cNvSpPr txBox="1"/>
          <p:nvPr/>
        </p:nvSpPr>
        <p:spPr>
          <a:xfrm>
            <a:off x="0" y="205274"/>
            <a:ext cx="12019280" cy="4462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2300" b="1" dirty="0">
                <a:solidFill>
                  <a:schemeClr val="accent5">
                    <a:lumMod val="75000"/>
                  </a:schemeClr>
                </a:solidFill>
                <a:latin typeface="Montserrat" panose="020B0604020202020204" charset="0"/>
              </a:rPr>
              <a:t>EC 103 e as regras de aposentadorias e pensão em Cariacica</a:t>
            </a:r>
          </a:p>
        </p:txBody>
      </p:sp>
    </p:spTree>
    <p:extLst>
      <p:ext uri="{BB962C8B-B14F-4D97-AF65-F5344CB8AC3E}">
        <p14:creationId xmlns:p14="http://schemas.microsoft.com/office/powerpoint/2010/main" val="382555714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áfico 1" descr="Homem com bengala com preenchimento sólido">
            <a:extLst>
              <a:ext uri="{FF2B5EF4-FFF2-40B4-BE49-F238E27FC236}">
                <a16:creationId xmlns:a16="http://schemas.microsoft.com/office/drawing/2014/main" id="{37024B8F-269F-9DE8-FF26-22A82B8A1F0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304730" y="2044503"/>
            <a:ext cx="1419810" cy="1419810"/>
          </a:xfrm>
          <a:prstGeom prst="rect">
            <a:avLst/>
          </a:prstGeom>
        </p:spPr>
      </p:pic>
      <p:sp>
        <p:nvSpPr>
          <p:cNvPr id="3" name="CaixaDeTexto 2">
            <a:extLst>
              <a:ext uri="{FF2B5EF4-FFF2-40B4-BE49-F238E27FC236}">
                <a16:creationId xmlns:a16="http://schemas.microsoft.com/office/drawing/2014/main" id="{76492CE1-03A6-5C35-BBD6-88F0919E576F}"/>
              </a:ext>
            </a:extLst>
          </p:cNvPr>
          <p:cNvSpPr txBox="1"/>
          <p:nvPr/>
        </p:nvSpPr>
        <p:spPr>
          <a:xfrm>
            <a:off x="705103" y="3464313"/>
            <a:ext cx="261906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b="1" dirty="0">
                <a:solidFill>
                  <a:schemeClr val="accent1">
                    <a:lumMod val="50000"/>
                  </a:schemeClr>
                </a:solidFill>
                <a:latin typeface="Gisha" panose="020B0502040204020203" pitchFamily="34" charset="-79"/>
                <a:cs typeface="Gisha" panose="020B0502040204020203" pitchFamily="34" charset="-79"/>
              </a:rPr>
              <a:t>Envelhecimento Populacional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FE0F53DA-754F-B367-D408-52B34C31069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91415" y="1272330"/>
            <a:ext cx="7259063" cy="4667901"/>
          </a:xfrm>
          <a:prstGeom prst="rect">
            <a:avLst/>
          </a:prstGeom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F3E4952F-92E7-1615-3015-69B48C59FE6D}"/>
              </a:ext>
            </a:extLst>
          </p:cNvPr>
          <p:cNvSpPr txBox="1"/>
          <p:nvPr/>
        </p:nvSpPr>
        <p:spPr>
          <a:xfrm>
            <a:off x="0" y="205274"/>
            <a:ext cx="12019280" cy="4462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2300" b="1" dirty="0">
                <a:solidFill>
                  <a:schemeClr val="accent5">
                    <a:lumMod val="75000"/>
                  </a:schemeClr>
                </a:solidFill>
                <a:latin typeface="Montserrat" panose="020B0604020202020204" charset="0"/>
              </a:rPr>
              <a:t>EC 103 e as regras de aposentadorias e pensão em Cariacica</a:t>
            </a:r>
          </a:p>
        </p:txBody>
      </p:sp>
    </p:spTree>
    <p:extLst>
      <p:ext uri="{BB962C8B-B14F-4D97-AF65-F5344CB8AC3E}">
        <p14:creationId xmlns:p14="http://schemas.microsoft.com/office/powerpoint/2010/main" val="251718640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3159889" y="738188"/>
            <a:ext cx="3513598" cy="1143000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ctr">
              <a:lnSpc>
                <a:spcPct val="80000"/>
              </a:lnSpc>
              <a:defRPr/>
            </a:pPr>
            <a:r>
              <a:rPr lang="pt-BR" altLang="ja-JP" sz="3200" dirty="0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ook Antiqua" panose="02040602050305030304" pitchFamily="18" charset="0"/>
                <a:cs typeface="+mj-cs"/>
              </a:rPr>
              <a:t>Pirâmides Etárias</a:t>
            </a:r>
          </a:p>
        </p:txBody>
      </p:sp>
      <p:pic>
        <p:nvPicPr>
          <p:cNvPr id="1034" name="Picture 10" descr="Imagem relacionada">
            <a:extLst>
              <a:ext uri="{FF2B5EF4-FFF2-40B4-BE49-F238E27FC236}">
                <a16:creationId xmlns:a16="http://schemas.microsoft.com/office/drawing/2014/main" id="{8C759109-8319-4376-9CA0-5A76B1A2193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82" t="7661" r="2746" b="8619"/>
          <a:stretch/>
        </p:blipFill>
        <p:spPr bwMode="auto">
          <a:xfrm>
            <a:off x="3139748" y="1881188"/>
            <a:ext cx="7067477" cy="43162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tângulo 1">
            <a:extLst>
              <a:ext uri="{FF2B5EF4-FFF2-40B4-BE49-F238E27FC236}">
                <a16:creationId xmlns:a16="http://schemas.microsoft.com/office/drawing/2014/main" id="{B341552E-7626-4079-B64E-F1D0C613A170}"/>
              </a:ext>
            </a:extLst>
          </p:cNvPr>
          <p:cNvSpPr/>
          <p:nvPr/>
        </p:nvSpPr>
        <p:spPr>
          <a:xfrm>
            <a:off x="10112090" y="386358"/>
            <a:ext cx="158889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BR" sz="5400" b="0" cap="none" spc="0" dirty="0">
                <a:ln w="0"/>
                <a:solidFill>
                  <a:srgbClr val="376788"/>
                </a:solidFill>
              </a:rPr>
              <a:t>1975</a:t>
            </a: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2AE744A9-BA83-9AFA-A457-F3FCF1D7343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96065" y="5639195"/>
            <a:ext cx="1905266" cy="1209844"/>
          </a:xfrm>
          <a:prstGeom prst="rect">
            <a:avLst/>
          </a:prstGeom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BB224F01-CF1B-6520-BE56-E6E235DB67A1}"/>
              </a:ext>
            </a:extLst>
          </p:cNvPr>
          <p:cNvSpPr txBox="1"/>
          <p:nvPr/>
        </p:nvSpPr>
        <p:spPr>
          <a:xfrm>
            <a:off x="0" y="205274"/>
            <a:ext cx="12019280" cy="4462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2300" b="1" dirty="0">
                <a:solidFill>
                  <a:schemeClr val="accent5">
                    <a:lumMod val="75000"/>
                  </a:schemeClr>
                </a:solidFill>
                <a:latin typeface="Montserrat" panose="020B0604020202020204" charset="0"/>
              </a:rPr>
              <a:t>EC 103 e as regras de aposentadorias e pensão em Cariacica</a:t>
            </a:r>
          </a:p>
        </p:txBody>
      </p:sp>
    </p:spTree>
    <p:extLst>
      <p:ext uri="{BB962C8B-B14F-4D97-AF65-F5344CB8AC3E}">
        <p14:creationId xmlns:p14="http://schemas.microsoft.com/office/powerpoint/2010/main" val="2883365063"/>
      </p:ext>
    </p:extLst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3159889" y="738188"/>
            <a:ext cx="3513598" cy="1143000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ctr">
              <a:lnSpc>
                <a:spcPct val="80000"/>
              </a:lnSpc>
              <a:defRPr/>
            </a:pPr>
            <a:r>
              <a:rPr lang="pt-BR" altLang="ja-JP" sz="3200" dirty="0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ook Antiqua" panose="02040602050305030304" pitchFamily="18" charset="0"/>
                <a:cs typeface="+mj-cs"/>
              </a:rPr>
              <a:t>Pirâmides Etárias</a:t>
            </a:r>
          </a:p>
        </p:txBody>
      </p:sp>
      <p:pic>
        <p:nvPicPr>
          <p:cNvPr id="1032" name="Picture 8" descr="Resultado de imagem para piramides etÃ¡rias 2018 brasil">
            <a:extLst>
              <a:ext uri="{FF2B5EF4-FFF2-40B4-BE49-F238E27FC236}">
                <a16:creationId xmlns:a16="http://schemas.microsoft.com/office/drawing/2014/main" id="{CF616800-A117-498E-BADB-418EAE862D4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408" b="13339"/>
          <a:stretch/>
        </p:blipFill>
        <p:spPr bwMode="auto">
          <a:xfrm>
            <a:off x="3220899" y="1500178"/>
            <a:ext cx="6905176" cy="49714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etângulo 9">
            <a:extLst>
              <a:ext uri="{FF2B5EF4-FFF2-40B4-BE49-F238E27FC236}">
                <a16:creationId xmlns:a16="http://schemas.microsoft.com/office/drawing/2014/main" id="{29523F08-7CD6-4EAD-BCF9-2A1B3002042F}"/>
              </a:ext>
            </a:extLst>
          </p:cNvPr>
          <p:cNvSpPr/>
          <p:nvPr/>
        </p:nvSpPr>
        <p:spPr>
          <a:xfrm>
            <a:off x="10112090" y="386358"/>
            <a:ext cx="158889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BR" sz="5400" b="0" cap="none" spc="0" dirty="0">
                <a:ln w="0"/>
                <a:solidFill>
                  <a:srgbClr val="376788"/>
                </a:solidFill>
              </a:rPr>
              <a:t>1980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CC297A81-3BDE-BB61-BDAE-225B8AA5A4F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96065" y="5648156"/>
            <a:ext cx="1905266" cy="1209844"/>
          </a:xfrm>
          <a:prstGeom prst="rect">
            <a:avLst/>
          </a:prstGeom>
        </p:spPr>
      </p:pic>
      <p:sp>
        <p:nvSpPr>
          <p:cNvPr id="3" name="CaixaDeTexto 2">
            <a:extLst>
              <a:ext uri="{FF2B5EF4-FFF2-40B4-BE49-F238E27FC236}">
                <a16:creationId xmlns:a16="http://schemas.microsoft.com/office/drawing/2014/main" id="{516D0C62-40E5-4344-E0F3-F2E64728F263}"/>
              </a:ext>
            </a:extLst>
          </p:cNvPr>
          <p:cNvSpPr txBox="1"/>
          <p:nvPr/>
        </p:nvSpPr>
        <p:spPr>
          <a:xfrm>
            <a:off x="0" y="205274"/>
            <a:ext cx="12019280" cy="4462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2300" b="1" dirty="0">
                <a:solidFill>
                  <a:schemeClr val="accent5">
                    <a:lumMod val="75000"/>
                  </a:schemeClr>
                </a:solidFill>
                <a:latin typeface="Montserrat" panose="020B0604020202020204" charset="0"/>
              </a:rPr>
              <a:t>EC 103 e as regras de aposentadorias e pensão em Cariacica</a:t>
            </a:r>
          </a:p>
        </p:txBody>
      </p:sp>
    </p:spTree>
    <p:extLst>
      <p:ext uri="{BB962C8B-B14F-4D97-AF65-F5344CB8AC3E}">
        <p14:creationId xmlns:p14="http://schemas.microsoft.com/office/powerpoint/2010/main" val="1403911968"/>
      </p:ext>
    </p:extLst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3159889" y="738188"/>
            <a:ext cx="3513598" cy="1143000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ctr">
              <a:lnSpc>
                <a:spcPct val="80000"/>
              </a:lnSpc>
              <a:defRPr/>
            </a:pPr>
            <a:r>
              <a:rPr lang="pt-BR" altLang="ja-JP" sz="3200" dirty="0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ook Antiqua" panose="02040602050305030304" pitchFamily="18" charset="0"/>
                <a:cs typeface="+mj-cs"/>
              </a:rPr>
              <a:t>Pirâmides Etárias</a:t>
            </a:r>
          </a:p>
        </p:txBody>
      </p:sp>
      <p:pic>
        <p:nvPicPr>
          <p:cNvPr id="1028" name="Picture 4" descr="Resultado de imagem para piramides etÃ¡rias 2018 brasil">
            <a:extLst>
              <a:ext uri="{FF2B5EF4-FFF2-40B4-BE49-F238E27FC236}">
                <a16:creationId xmlns:a16="http://schemas.microsoft.com/office/drawing/2014/main" id="{EFB96103-DB87-4A56-AF15-5B2FE30A038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" t="9936" r="1913" b="1433"/>
          <a:stretch/>
        </p:blipFill>
        <p:spPr bwMode="auto">
          <a:xfrm>
            <a:off x="3293165" y="1669773"/>
            <a:ext cx="5605669" cy="45612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tângulo 8">
            <a:extLst>
              <a:ext uri="{FF2B5EF4-FFF2-40B4-BE49-F238E27FC236}">
                <a16:creationId xmlns:a16="http://schemas.microsoft.com/office/drawing/2014/main" id="{C9870A9D-C3B6-49A3-B8ED-8DF43FAD53EA}"/>
              </a:ext>
            </a:extLst>
          </p:cNvPr>
          <p:cNvSpPr/>
          <p:nvPr/>
        </p:nvSpPr>
        <p:spPr>
          <a:xfrm>
            <a:off x="10112090" y="386358"/>
            <a:ext cx="158889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BR" sz="5400" b="0" cap="none" spc="0" dirty="0">
                <a:ln w="0"/>
                <a:solidFill>
                  <a:srgbClr val="376788"/>
                </a:solidFill>
              </a:rPr>
              <a:t>2010</a:t>
            </a: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1A65AC8E-012D-CBD1-0CAC-7B35C1C2720C}"/>
              </a:ext>
            </a:extLst>
          </p:cNvPr>
          <p:cNvSpPr txBox="1"/>
          <p:nvPr/>
        </p:nvSpPr>
        <p:spPr>
          <a:xfrm>
            <a:off x="0" y="205274"/>
            <a:ext cx="1140200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2400" b="1" dirty="0">
                <a:solidFill>
                  <a:schemeClr val="accent5">
                    <a:lumMod val="75000"/>
                  </a:schemeClr>
                </a:solidFill>
                <a:latin typeface="Montserrat" panose="020B0604020202020204" charset="0"/>
              </a:rPr>
              <a:t>Responsabilidades e Deveres dos Conselheiros dos RPPS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32927A2B-25AB-F7E4-E7D4-404641D8C4E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96065" y="5626057"/>
            <a:ext cx="1905266" cy="1209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3718032"/>
      </p:ext>
    </p:extLst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3159889" y="738188"/>
            <a:ext cx="3513598" cy="1143000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ctr">
              <a:lnSpc>
                <a:spcPct val="80000"/>
              </a:lnSpc>
              <a:defRPr/>
            </a:pPr>
            <a:r>
              <a:rPr lang="pt-BR" altLang="ja-JP" sz="3200" dirty="0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ook Antiqua" panose="02040602050305030304" pitchFamily="18" charset="0"/>
                <a:cs typeface="+mj-cs"/>
              </a:rPr>
              <a:t>Pirâmides Etárias</a:t>
            </a:r>
          </a:p>
        </p:txBody>
      </p:sp>
      <p:pic>
        <p:nvPicPr>
          <p:cNvPr id="1026" name="Picture 2" descr="Resultado de imagem para piramides etÃ¡rias 2018">
            <a:extLst>
              <a:ext uri="{FF2B5EF4-FFF2-40B4-BE49-F238E27FC236}">
                <a16:creationId xmlns:a16="http://schemas.microsoft.com/office/drawing/2014/main" id="{2B07542D-1F43-43AB-951F-D5EFF8D344D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3339"/>
          <a:stretch/>
        </p:blipFill>
        <p:spPr bwMode="auto">
          <a:xfrm>
            <a:off x="3496295" y="1309688"/>
            <a:ext cx="6054173" cy="53013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tângulo 5">
            <a:extLst>
              <a:ext uri="{FF2B5EF4-FFF2-40B4-BE49-F238E27FC236}">
                <a16:creationId xmlns:a16="http://schemas.microsoft.com/office/drawing/2014/main" id="{BCA0C986-8652-48C5-93DC-4113CC3BCF0D}"/>
              </a:ext>
            </a:extLst>
          </p:cNvPr>
          <p:cNvSpPr/>
          <p:nvPr/>
        </p:nvSpPr>
        <p:spPr>
          <a:xfrm>
            <a:off x="10112090" y="386358"/>
            <a:ext cx="158889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BR" sz="5400" b="0" cap="none" spc="0" dirty="0">
                <a:ln w="0"/>
                <a:solidFill>
                  <a:srgbClr val="376788"/>
                </a:solidFill>
              </a:rPr>
              <a:t>2018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AD62F7B3-EE6F-CD20-1708-3F378226B40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96065" y="5648156"/>
            <a:ext cx="1905266" cy="1209844"/>
          </a:xfrm>
          <a:prstGeom prst="rect">
            <a:avLst/>
          </a:prstGeom>
        </p:spPr>
      </p:pic>
      <p:sp>
        <p:nvSpPr>
          <p:cNvPr id="3" name="CaixaDeTexto 2">
            <a:extLst>
              <a:ext uri="{FF2B5EF4-FFF2-40B4-BE49-F238E27FC236}">
                <a16:creationId xmlns:a16="http://schemas.microsoft.com/office/drawing/2014/main" id="{7007E147-9E6D-11A4-CB33-6D28F3651A2C}"/>
              </a:ext>
            </a:extLst>
          </p:cNvPr>
          <p:cNvSpPr txBox="1"/>
          <p:nvPr/>
        </p:nvSpPr>
        <p:spPr>
          <a:xfrm>
            <a:off x="0" y="205274"/>
            <a:ext cx="12019280" cy="4462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2300" b="1" dirty="0">
                <a:solidFill>
                  <a:schemeClr val="accent5">
                    <a:lumMod val="75000"/>
                  </a:schemeClr>
                </a:solidFill>
                <a:latin typeface="Montserrat" panose="020B0604020202020204" charset="0"/>
              </a:rPr>
              <a:t>EC 103 e as regras de aposentadorias e pensão em Cariacica</a:t>
            </a:r>
          </a:p>
        </p:txBody>
      </p:sp>
    </p:spTree>
    <p:extLst>
      <p:ext uri="{BB962C8B-B14F-4D97-AF65-F5344CB8AC3E}">
        <p14:creationId xmlns:p14="http://schemas.microsoft.com/office/powerpoint/2010/main" val="893577197"/>
      </p:ext>
    </p:extLst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3159889" y="738188"/>
            <a:ext cx="3513598" cy="1143000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ctr">
              <a:lnSpc>
                <a:spcPct val="80000"/>
              </a:lnSpc>
              <a:defRPr/>
            </a:pPr>
            <a:r>
              <a:rPr lang="pt-BR" altLang="ja-JP" sz="3200" dirty="0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ook Antiqua" panose="02040602050305030304" pitchFamily="18" charset="0"/>
                <a:cs typeface="+mj-cs"/>
              </a:rPr>
              <a:t>Pirâmides Etárias</a:t>
            </a:r>
          </a:p>
        </p:txBody>
      </p:sp>
      <p:pic>
        <p:nvPicPr>
          <p:cNvPr id="1030" name="Picture 6" descr="Resultado de imagem para piramides etÃ¡rias 2018 brasil">
            <a:extLst>
              <a:ext uri="{FF2B5EF4-FFF2-40B4-BE49-F238E27FC236}">
                <a16:creationId xmlns:a16="http://schemas.microsoft.com/office/drawing/2014/main" id="{938D8F39-9342-4DE9-A7B7-A55328BF33B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292" r="381" b="1461"/>
          <a:stretch/>
        </p:blipFill>
        <p:spPr bwMode="auto">
          <a:xfrm>
            <a:off x="3101828" y="1639955"/>
            <a:ext cx="5988343" cy="47798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tângulo 7">
            <a:extLst>
              <a:ext uri="{FF2B5EF4-FFF2-40B4-BE49-F238E27FC236}">
                <a16:creationId xmlns:a16="http://schemas.microsoft.com/office/drawing/2014/main" id="{1815E08E-E297-4673-AF4D-75AC27C50DF3}"/>
              </a:ext>
            </a:extLst>
          </p:cNvPr>
          <p:cNvSpPr/>
          <p:nvPr/>
        </p:nvSpPr>
        <p:spPr>
          <a:xfrm>
            <a:off x="10112090" y="386358"/>
            <a:ext cx="158889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BR" sz="5400" b="0" cap="none" spc="0" dirty="0">
                <a:ln w="0"/>
                <a:solidFill>
                  <a:srgbClr val="FF0000"/>
                </a:solidFill>
              </a:rPr>
              <a:t>2060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E7E38A3A-DF89-66AD-A0E3-9A01F61543A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96065" y="5648156"/>
            <a:ext cx="1905266" cy="1209844"/>
          </a:xfrm>
          <a:prstGeom prst="rect">
            <a:avLst/>
          </a:prstGeom>
        </p:spPr>
      </p:pic>
      <p:sp>
        <p:nvSpPr>
          <p:cNvPr id="3" name="CaixaDeTexto 2">
            <a:extLst>
              <a:ext uri="{FF2B5EF4-FFF2-40B4-BE49-F238E27FC236}">
                <a16:creationId xmlns:a16="http://schemas.microsoft.com/office/drawing/2014/main" id="{0A45CC85-5746-03ED-AF65-AF293D2D836B}"/>
              </a:ext>
            </a:extLst>
          </p:cNvPr>
          <p:cNvSpPr txBox="1"/>
          <p:nvPr/>
        </p:nvSpPr>
        <p:spPr>
          <a:xfrm>
            <a:off x="0" y="205274"/>
            <a:ext cx="12019280" cy="4462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2300" b="1" dirty="0">
                <a:solidFill>
                  <a:schemeClr val="accent5">
                    <a:lumMod val="75000"/>
                  </a:schemeClr>
                </a:solidFill>
                <a:latin typeface="Montserrat" panose="020B0604020202020204" charset="0"/>
              </a:rPr>
              <a:t>EC 103 e as regras de aposentadorias e pensão em Cariacica</a:t>
            </a:r>
          </a:p>
        </p:txBody>
      </p:sp>
    </p:spTree>
    <p:extLst>
      <p:ext uri="{BB962C8B-B14F-4D97-AF65-F5344CB8AC3E}">
        <p14:creationId xmlns:p14="http://schemas.microsoft.com/office/powerpoint/2010/main" val="1004977030"/>
      </p:ext>
    </p:extLst>
  </p:cSld>
  <p:clrMapOvr>
    <a:masterClrMapping/>
  </p:clrMapOvr>
  <p:transition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A7D8234D-9819-B316-F684-200A58D0B2D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8834" y="1129630"/>
            <a:ext cx="10974332" cy="4934639"/>
          </a:xfrm>
          <a:prstGeom prst="rect">
            <a:avLst/>
          </a:prstGeom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AB588AE1-E45D-9E26-6EA2-DACC452D5039}"/>
              </a:ext>
            </a:extLst>
          </p:cNvPr>
          <p:cNvSpPr txBox="1"/>
          <p:nvPr/>
        </p:nvSpPr>
        <p:spPr>
          <a:xfrm>
            <a:off x="2883160" y="793731"/>
            <a:ext cx="878398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b="1" dirty="0"/>
              <a:t>A proporção de jovens de 0 a 14 anos na população caiu de 34,7% em 1991 para 19,8%, enquanto a de idosos de 65+ subiu de 4,8% para 10,9%.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8B355E07-77F8-13A4-DF09-5883582786D8}"/>
              </a:ext>
            </a:extLst>
          </p:cNvPr>
          <p:cNvSpPr txBox="1"/>
          <p:nvPr/>
        </p:nvSpPr>
        <p:spPr>
          <a:xfrm>
            <a:off x="0" y="205274"/>
            <a:ext cx="12019280" cy="4462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2300" b="1" dirty="0">
                <a:solidFill>
                  <a:schemeClr val="accent5">
                    <a:lumMod val="75000"/>
                  </a:schemeClr>
                </a:solidFill>
                <a:latin typeface="Montserrat" panose="020B0604020202020204" charset="0"/>
              </a:rPr>
              <a:t>EC 103 e as regras de aposentadorias e pensão em Cariacica</a:t>
            </a:r>
          </a:p>
        </p:txBody>
      </p:sp>
    </p:spTree>
    <p:extLst>
      <p:ext uri="{BB962C8B-B14F-4D97-AF65-F5344CB8AC3E}">
        <p14:creationId xmlns:p14="http://schemas.microsoft.com/office/powerpoint/2010/main" val="416945356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3B52D120-DAB7-2BAE-B9F6-54D3A110E011}"/>
              </a:ext>
            </a:extLst>
          </p:cNvPr>
          <p:cNvSpPr txBox="1"/>
          <p:nvPr/>
        </p:nvSpPr>
        <p:spPr>
          <a:xfrm>
            <a:off x="377504" y="2684009"/>
            <a:ext cx="5461233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3300" b="1" dirty="0">
                <a:solidFill>
                  <a:schemeClr val="bg1"/>
                </a:solidFill>
                <a:latin typeface="Montserrat" panose="020B0604020202020204" charset="0"/>
              </a:rPr>
              <a:t>Benefícios e </a:t>
            </a:r>
          </a:p>
          <a:p>
            <a:r>
              <a:rPr lang="pt-BR" sz="3300" b="1" dirty="0">
                <a:solidFill>
                  <a:schemeClr val="bg1"/>
                </a:solidFill>
                <a:latin typeface="Montserrat" panose="020B0604020202020204" charset="0"/>
              </a:rPr>
              <a:t>gestão do RPPS</a:t>
            </a:r>
          </a:p>
        </p:txBody>
      </p:sp>
    </p:spTree>
    <p:extLst>
      <p:ext uri="{BB962C8B-B14F-4D97-AF65-F5344CB8AC3E}">
        <p14:creationId xmlns:p14="http://schemas.microsoft.com/office/powerpoint/2010/main" val="128785254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E2E763AC-2D60-7417-99BE-E2C360E04FBD}"/>
              </a:ext>
            </a:extLst>
          </p:cNvPr>
          <p:cNvSpPr txBox="1"/>
          <p:nvPr/>
        </p:nvSpPr>
        <p:spPr>
          <a:xfrm>
            <a:off x="335280" y="895842"/>
            <a:ext cx="295786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2400" b="1" dirty="0">
                <a:latin typeface="Montserrat" panose="00000500000000000000" pitchFamily="2" charset="0"/>
              </a:rPr>
              <a:t>Custeio do RPPS</a:t>
            </a:r>
            <a:endParaRPr lang="pt-BR" sz="2400" i="1" dirty="0">
              <a:latin typeface="Montserrat" panose="00000500000000000000" pitchFamily="2" charset="0"/>
            </a:endParaRPr>
          </a:p>
        </p:txBody>
      </p:sp>
      <p:pic>
        <p:nvPicPr>
          <p:cNvPr id="5" name="Gráfico 4" descr="Dinheiro com preenchimento sólido">
            <a:extLst>
              <a:ext uri="{FF2B5EF4-FFF2-40B4-BE49-F238E27FC236}">
                <a16:creationId xmlns:a16="http://schemas.microsoft.com/office/drawing/2014/main" id="{7E278573-A72B-A2CF-25FD-DBF4C9B5D73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31890" y="1601799"/>
            <a:ext cx="914400" cy="914400"/>
          </a:xfrm>
          <a:prstGeom prst="rect">
            <a:avLst/>
          </a:prstGeom>
        </p:spPr>
      </p:pic>
      <p:pic>
        <p:nvPicPr>
          <p:cNvPr id="7" name="Gráfico 6" descr="Carteira estrutura de tópicos">
            <a:extLst>
              <a:ext uri="{FF2B5EF4-FFF2-40B4-BE49-F238E27FC236}">
                <a16:creationId xmlns:a16="http://schemas.microsoft.com/office/drawing/2014/main" id="{319A5561-31FA-FE52-873E-83052D35515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31890" y="3481399"/>
            <a:ext cx="914400" cy="914400"/>
          </a:xfrm>
          <a:prstGeom prst="rect">
            <a:avLst/>
          </a:prstGeom>
        </p:spPr>
      </p:pic>
      <p:pic>
        <p:nvPicPr>
          <p:cNvPr id="9" name="Gráfico 8" descr="Banco estrutura de tópicos">
            <a:extLst>
              <a:ext uri="{FF2B5EF4-FFF2-40B4-BE49-F238E27FC236}">
                <a16:creationId xmlns:a16="http://schemas.microsoft.com/office/drawing/2014/main" id="{0A150BA4-1979-EFCC-3498-A369EFBBBF8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31890" y="2541599"/>
            <a:ext cx="914400" cy="914400"/>
          </a:xfrm>
          <a:prstGeom prst="rect">
            <a:avLst/>
          </a:prstGeom>
        </p:spPr>
      </p:pic>
      <p:pic>
        <p:nvPicPr>
          <p:cNvPr id="12" name="Gráfico 11" descr="Moedas estrutura de tópicos">
            <a:extLst>
              <a:ext uri="{FF2B5EF4-FFF2-40B4-BE49-F238E27FC236}">
                <a16:creationId xmlns:a16="http://schemas.microsoft.com/office/drawing/2014/main" id="{A1035768-C3DE-950D-C9BB-AB3367FD738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031890" y="5236679"/>
            <a:ext cx="914400" cy="914400"/>
          </a:xfrm>
          <a:prstGeom prst="rect">
            <a:avLst/>
          </a:prstGeom>
        </p:spPr>
      </p:pic>
      <p:pic>
        <p:nvPicPr>
          <p:cNvPr id="14" name="Gráfico 13" descr="Tendência ascendente com preenchimento sólido">
            <a:extLst>
              <a:ext uri="{FF2B5EF4-FFF2-40B4-BE49-F238E27FC236}">
                <a16:creationId xmlns:a16="http://schemas.microsoft.com/office/drawing/2014/main" id="{F96D8536-088A-0490-2EAC-4C62876D31F3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1031890" y="4341801"/>
            <a:ext cx="914400" cy="914400"/>
          </a:xfrm>
          <a:prstGeom prst="rect">
            <a:avLst/>
          </a:prstGeom>
        </p:spPr>
      </p:pic>
      <p:sp>
        <p:nvSpPr>
          <p:cNvPr id="15" name="CaixaDeTexto 14">
            <a:extLst>
              <a:ext uri="{FF2B5EF4-FFF2-40B4-BE49-F238E27FC236}">
                <a16:creationId xmlns:a16="http://schemas.microsoft.com/office/drawing/2014/main" id="{3DEEA4B7-1347-7B12-268A-002FCA9CE53E}"/>
              </a:ext>
            </a:extLst>
          </p:cNvPr>
          <p:cNvSpPr txBox="1"/>
          <p:nvPr/>
        </p:nvSpPr>
        <p:spPr>
          <a:xfrm>
            <a:off x="2245360" y="1877040"/>
            <a:ext cx="78638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dirty="0">
                <a:latin typeface="Montserrat" panose="00000500000000000000" pitchFamily="2" charset="0"/>
              </a:rPr>
              <a:t>Contribuições previdenciárias dos servidores ativos; </a:t>
            </a:r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A4EACD8C-D18B-AB13-56D8-F4067A1E2564}"/>
              </a:ext>
            </a:extLst>
          </p:cNvPr>
          <p:cNvSpPr txBox="1"/>
          <p:nvPr/>
        </p:nvSpPr>
        <p:spPr>
          <a:xfrm>
            <a:off x="2245360" y="2796683"/>
            <a:ext cx="78638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dirty="0">
                <a:latin typeface="Montserrat" panose="00000500000000000000" pitchFamily="2" charset="0"/>
              </a:rPr>
              <a:t>Contribuições previdenciárias patronais; </a:t>
            </a:r>
          </a:p>
        </p:txBody>
      </p:sp>
      <p:sp>
        <p:nvSpPr>
          <p:cNvPr id="17" name="CaixaDeTexto 16">
            <a:extLst>
              <a:ext uri="{FF2B5EF4-FFF2-40B4-BE49-F238E27FC236}">
                <a16:creationId xmlns:a16="http://schemas.microsoft.com/office/drawing/2014/main" id="{53A6F121-C3FC-7FA4-B8B3-FF99C8F5003A}"/>
              </a:ext>
            </a:extLst>
          </p:cNvPr>
          <p:cNvSpPr txBox="1"/>
          <p:nvPr/>
        </p:nvSpPr>
        <p:spPr>
          <a:xfrm>
            <a:off x="2245360" y="3716326"/>
            <a:ext cx="85852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dirty="0">
                <a:latin typeface="Montserrat" panose="00000500000000000000" pitchFamily="2" charset="0"/>
              </a:rPr>
              <a:t>Contribuições previdenciárias descontadas dos beneficiários; </a:t>
            </a:r>
          </a:p>
        </p:txBody>
      </p:sp>
      <p:sp>
        <p:nvSpPr>
          <p:cNvPr id="18" name="CaixaDeTexto 17">
            <a:extLst>
              <a:ext uri="{FF2B5EF4-FFF2-40B4-BE49-F238E27FC236}">
                <a16:creationId xmlns:a16="http://schemas.microsoft.com/office/drawing/2014/main" id="{2324633B-59A1-D639-0814-D731C1F04F2F}"/>
              </a:ext>
            </a:extLst>
          </p:cNvPr>
          <p:cNvSpPr txBox="1"/>
          <p:nvPr/>
        </p:nvSpPr>
        <p:spPr>
          <a:xfrm>
            <a:off x="2245360" y="4635969"/>
            <a:ext cx="85852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dirty="0">
                <a:latin typeface="Montserrat" panose="00000500000000000000" pitchFamily="2" charset="0"/>
              </a:rPr>
              <a:t>Rendimento das aplicações financeiras dos recursos do RPPS;</a:t>
            </a:r>
          </a:p>
        </p:txBody>
      </p:sp>
      <p:sp>
        <p:nvSpPr>
          <p:cNvPr id="19" name="CaixaDeTexto 18">
            <a:extLst>
              <a:ext uri="{FF2B5EF4-FFF2-40B4-BE49-F238E27FC236}">
                <a16:creationId xmlns:a16="http://schemas.microsoft.com/office/drawing/2014/main" id="{FE294DA3-FB46-A6A4-7F23-1A3D398A526A}"/>
              </a:ext>
            </a:extLst>
          </p:cNvPr>
          <p:cNvSpPr txBox="1"/>
          <p:nvPr/>
        </p:nvSpPr>
        <p:spPr>
          <a:xfrm>
            <a:off x="2245360" y="5555612"/>
            <a:ext cx="85852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dirty="0">
                <a:latin typeface="Montserrat" panose="00000500000000000000" pitchFamily="2" charset="0"/>
              </a:rPr>
              <a:t>Compensação previdenciária entre os regimes. 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6DC35A28-15BF-E0A8-706F-334095E0A807}"/>
              </a:ext>
            </a:extLst>
          </p:cNvPr>
          <p:cNvSpPr txBox="1"/>
          <p:nvPr/>
        </p:nvSpPr>
        <p:spPr>
          <a:xfrm>
            <a:off x="0" y="205274"/>
            <a:ext cx="12019280" cy="4462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2300" b="1" dirty="0">
                <a:solidFill>
                  <a:schemeClr val="accent5">
                    <a:lumMod val="75000"/>
                  </a:schemeClr>
                </a:solidFill>
                <a:latin typeface="Montserrat" panose="020B0604020202020204" charset="0"/>
              </a:rPr>
              <a:t>EC 103 e as regras de aposentadorias e pensão em Cariacica</a:t>
            </a:r>
          </a:p>
        </p:txBody>
      </p:sp>
    </p:spTree>
    <p:extLst>
      <p:ext uri="{BB962C8B-B14F-4D97-AF65-F5344CB8AC3E}">
        <p14:creationId xmlns:p14="http://schemas.microsoft.com/office/powerpoint/2010/main" val="408686067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" descr="Imagem relacionada">
            <a:extLst>
              <a:ext uri="{FF2B5EF4-FFF2-40B4-BE49-F238E27FC236}">
                <a16:creationId xmlns:a16="http://schemas.microsoft.com/office/drawing/2014/main" id="{BA099D23-A01B-FB82-DA0F-56F9CF5DB24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0521"/>
          <a:stretch/>
        </p:blipFill>
        <p:spPr bwMode="auto">
          <a:xfrm>
            <a:off x="1092816" y="1606655"/>
            <a:ext cx="3962400" cy="11680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6" descr="Imagem relacionada">
            <a:extLst>
              <a:ext uri="{FF2B5EF4-FFF2-40B4-BE49-F238E27FC236}">
                <a16:creationId xmlns:a16="http://schemas.microsoft.com/office/drawing/2014/main" id="{5E856571-BB9D-A977-380E-FF16BBB63CB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6236"/>
          <a:stretch/>
        </p:blipFill>
        <p:spPr bwMode="auto">
          <a:xfrm>
            <a:off x="1089746" y="2837428"/>
            <a:ext cx="3962400" cy="13378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0E6B41B6-2BB6-54B2-53DA-9DDDCA7B161E}"/>
              </a:ext>
            </a:extLst>
          </p:cNvPr>
          <p:cNvSpPr txBox="1"/>
          <p:nvPr/>
        </p:nvSpPr>
        <p:spPr>
          <a:xfrm>
            <a:off x="1390048" y="4249817"/>
            <a:ext cx="343366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dirty="0"/>
              <a:t>10 pessoas, ganhando R$ 2.000,00 </a:t>
            </a:r>
            <a:r>
              <a:rPr lang="pt-BR" sz="2400" b="1" dirty="0"/>
              <a:t>= R$ 20.000,00</a:t>
            </a:r>
            <a:endParaRPr lang="pt-BR" b="1" dirty="0"/>
          </a:p>
        </p:txBody>
      </p:sp>
      <p:pic>
        <p:nvPicPr>
          <p:cNvPr id="5" name="Picture 4" descr="Resultado de imagem para pessoas clipart aposentado">
            <a:extLst>
              <a:ext uri="{FF2B5EF4-FFF2-40B4-BE49-F238E27FC236}">
                <a16:creationId xmlns:a16="http://schemas.microsoft.com/office/drawing/2014/main" id="{5F4E2BF7-78E2-07E1-BA3F-1A373BB4248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762" r="79885" b="32323"/>
          <a:stretch/>
        </p:blipFill>
        <p:spPr bwMode="auto">
          <a:xfrm>
            <a:off x="7232777" y="2345111"/>
            <a:ext cx="862193" cy="11690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4" descr="Resultado de imagem para pessoas clipart aposentado">
            <a:extLst>
              <a:ext uri="{FF2B5EF4-FFF2-40B4-BE49-F238E27FC236}">
                <a16:creationId xmlns:a16="http://schemas.microsoft.com/office/drawing/2014/main" id="{A9E4D93A-0450-3FA0-0C2B-88F68CE6705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453" r="63994" b="64208"/>
          <a:stretch/>
        </p:blipFill>
        <p:spPr bwMode="auto">
          <a:xfrm>
            <a:off x="9100435" y="2160701"/>
            <a:ext cx="752354" cy="13534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 descr="Resultado de imagem para pessoas clipart aposentado">
            <a:extLst>
              <a:ext uri="{FF2B5EF4-FFF2-40B4-BE49-F238E27FC236}">
                <a16:creationId xmlns:a16="http://schemas.microsoft.com/office/drawing/2014/main" id="{4F6CB6F7-E4DF-6756-4169-3C97F483651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1118" b="64208"/>
          <a:stretch/>
        </p:blipFill>
        <p:spPr bwMode="auto">
          <a:xfrm>
            <a:off x="8096161" y="2160701"/>
            <a:ext cx="809313" cy="13534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CaixaDeTexto 7">
            <a:extLst>
              <a:ext uri="{FF2B5EF4-FFF2-40B4-BE49-F238E27FC236}">
                <a16:creationId xmlns:a16="http://schemas.microsoft.com/office/drawing/2014/main" id="{531112A7-038F-8E98-42C1-7E200248C6E6}"/>
              </a:ext>
            </a:extLst>
          </p:cNvPr>
          <p:cNvSpPr txBox="1"/>
          <p:nvPr/>
        </p:nvSpPr>
        <p:spPr>
          <a:xfrm>
            <a:off x="7007416" y="4175269"/>
            <a:ext cx="343366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dirty="0"/>
              <a:t>3 pessoas, ganhando R$ 2.000,00 </a:t>
            </a:r>
            <a:r>
              <a:rPr lang="pt-BR" sz="2400" b="1" dirty="0"/>
              <a:t>= R$ 6.000,00</a:t>
            </a:r>
            <a:endParaRPr lang="pt-BR" b="1" dirty="0"/>
          </a:p>
        </p:txBody>
      </p:sp>
      <p:sp>
        <p:nvSpPr>
          <p:cNvPr id="9" name="Seta: para a Direita Listrada 8">
            <a:extLst>
              <a:ext uri="{FF2B5EF4-FFF2-40B4-BE49-F238E27FC236}">
                <a16:creationId xmlns:a16="http://schemas.microsoft.com/office/drawing/2014/main" id="{50DA0F4C-15C9-0780-AB59-40F0CA82B78B}"/>
              </a:ext>
            </a:extLst>
          </p:cNvPr>
          <p:cNvSpPr/>
          <p:nvPr/>
        </p:nvSpPr>
        <p:spPr>
          <a:xfrm>
            <a:off x="5486400" y="2929633"/>
            <a:ext cx="1362269" cy="727966"/>
          </a:xfrm>
          <a:prstGeom prst="stripedRightArrow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BCC7BAED-81BE-F735-8291-33DF6B7678B0}"/>
              </a:ext>
            </a:extLst>
          </p:cNvPr>
          <p:cNvSpPr txBox="1"/>
          <p:nvPr/>
        </p:nvSpPr>
        <p:spPr>
          <a:xfrm>
            <a:off x="4450701" y="5145551"/>
            <a:ext cx="343366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dirty="0"/>
              <a:t>R$ 20.000,00 * 28%</a:t>
            </a:r>
          </a:p>
          <a:p>
            <a:pPr algn="ctr"/>
            <a:r>
              <a:rPr lang="pt-BR" sz="2400" b="1" dirty="0"/>
              <a:t>= R$ 5.600,00</a:t>
            </a:r>
            <a:r>
              <a:rPr lang="pt-BR" sz="1600" b="1" dirty="0"/>
              <a:t> + rendimentos</a:t>
            </a:r>
            <a:endParaRPr lang="pt-BR" b="1" dirty="0"/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AC87502E-3E73-5BCE-2E96-81D118A84096}"/>
              </a:ext>
            </a:extLst>
          </p:cNvPr>
          <p:cNvSpPr txBox="1"/>
          <p:nvPr/>
        </p:nvSpPr>
        <p:spPr>
          <a:xfrm>
            <a:off x="335280" y="895842"/>
            <a:ext cx="295786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2400" b="1" dirty="0">
                <a:latin typeface="Montserrat" panose="00000500000000000000" pitchFamily="2" charset="0"/>
              </a:rPr>
              <a:t>Custeio do RPPS</a:t>
            </a:r>
            <a:endParaRPr lang="pt-BR" sz="2400" i="1" dirty="0">
              <a:latin typeface="Montserrat" panose="00000500000000000000" pitchFamily="2" charset="0"/>
            </a:endParaRP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119EBF95-EC51-088C-0F81-DE26900CF0AE}"/>
              </a:ext>
            </a:extLst>
          </p:cNvPr>
          <p:cNvSpPr txBox="1"/>
          <p:nvPr/>
        </p:nvSpPr>
        <p:spPr>
          <a:xfrm>
            <a:off x="0" y="205274"/>
            <a:ext cx="12019280" cy="4462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2300" b="1" dirty="0">
                <a:solidFill>
                  <a:schemeClr val="accent5">
                    <a:lumMod val="75000"/>
                  </a:schemeClr>
                </a:solidFill>
                <a:latin typeface="Montserrat" panose="020B0604020202020204" charset="0"/>
              </a:rPr>
              <a:t>EC 103 e as regras de aposentadorias e pensão em Cariacica</a:t>
            </a:r>
          </a:p>
        </p:txBody>
      </p:sp>
    </p:spTree>
    <p:extLst>
      <p:ext uri="{BB962C8B-B14F-4D97-AF65-F5344CB8AC3E}">
        <p14:creationId xmlns:p14="http://schemas.microsoft.com/office/powerpoint/2010/main" val="212759361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E2E763AC-2D60-7417-99BE-E2C360E04FBD}"/>
              </a:ext>
            </a:extLst>
          </p:cNvPr>
          <p:cNvSpPr txBox="1"/>
          <p:nvPr/>
        </p:nvSpPr>
        <p:spPr>
          <a:xfrm>
            <a:off x="335280" y="895842"/>
            <a:ext cx="910056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2400" b="1" dirty="0">
                <a:latin typeface="Montserrat" panose="00000500000000000000" pitchFamily="2" charset="0"/>
              </a:rPr>
              <a:t>Aplicação da EC nº 103, de 2019 a quem não fez reforma</a:t>
            </a:r>
            <a:endParaRPr lang="pt-BR" sz="2400" dirty="0">
              <a:latin typeface="Montserrat" panose="00000500000000000000" pitchFamily="2" charset="0"/>
            </a:endParaRPr>
          </a:p>
        </p:txBody>
      </p:sp>
      <p:sp>
        <p:nvSpPr>
          <p:cNvPr id="3" name="Retângulo 2">
            <a:extLst>
              <a:ext uri="{FF2B5EF4-FFF2-40B4-BE49-F238E27FC236}">
                <a16:creationId xmlns:a16="http://schemas.microsoft.com/office/drawing/2014/main" id="{080135B3-F3DA-FBC3-BB96-75D6C2F6B520}"/>
              </a:ext>
            </a:extLst>
          </p:cNvPr>
          <p:cNvSpPr/>
          <p:nvPr/>
        </p:nvSpPr>
        <p:spPr>
          <a:xfrm>
            <a:off x="663824" y="1732769"/>
            <a:ext cx="11162416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000" b="1" dirty="0">
                <a:latin typeface="Gisha" panose="020B0502040204020203" pitchFamily="34" charset="-79"/>
                <a:cs typeface="Gisha" panose="020B0502040204020203" pitchFamily="34" charset="-79"/>
              </a:rPr>
              <a:t>Art. 37, § 13 - Readaptação funcional</a:t>
            </a:r>
          </a:p>
          <a:p>
            <a:endParaRPr lang="pt-BR" sz="2000" b="1" dirty="0">
              <a:latin typeface="Gisha" panose="020B0502040204020203" pitchFamily="34" charset="-79"/>
              <a:cs typeface="Gisha" panose="020B0502040204020203" pitchFamily="34" charset="-79"/>
            </a:endParaRPr>
          </a:p>
          <a:p>
            <a:pPr algn="just"/>
            <a:r>
              <a:rPr lang="pt-BR" sz="2000" dirty="0">
                <a:latin typeface="Gisha" panose="020B0502040204020203" pitchFamily="34" charset="-79"/>
                <a:cs typeface="Gisha" panose="020B0502040204020203" pitchFamily="34" charset="-79"/>
              </a:rPr>
              <a:t>§ 13. O servidor público titular de cargo efetivo poderá ser </a:t>
            </a:r>
            <a:r>
              <a:rPr lang="pt-BR" sz="2000" b="1" dirty="0">
                <a:latin typeface="Gisha" panose="020B0502040204020203" pitchFamily="34" charset="-79"/>
                <a:cs typeface="Gisha" panose="020B0502040204020203" pitchFamily="34" charset="-79"/>
              </a:rPr>
              <a:t>readaptado</a:t>
            </a:r>
            <a:r>
              <a:rPr lang="pt-BR" sz="2000" dirty="0">
                <a:latin typeface="Gisha" panose="020B0502040204020203" pitchFamily="34" charset="-79"/>
                <a:cs typeface="Gisha" panose="020B0502040204020203" pitchFamily="34" charset="-79"/>
              </a:rPr>
              <a:t> para exercício de cargo cujas atribuições e responsabilidades sejam compatíveis com a limitação que tenha sofrido em sua capacidade física ou mental, enquanto permanecer nesta condição, desde que possua a habilitação e o nível de escolaridade exigidos para o cargo de destino, mantida a remuneração do cargo de origem.</a:t>
            </a:r>
          </a:p>
          <a:p>
            <a:pPr algn="just"/>
            <a:endParaRPr lang="pt-BR" sz="2000" dirty="0">
              <a:latin typeface="Gisha" panose="020B0502040204020203" pitchFamily="34" charset="-79"/>
              <a:cs typeface="Gisha" panose="020B0502040204020203" pitchFamily="34" charset="-79"/>
            </a:endParaRPr>
          </a:p>
          <a:p>
            <a:pPr algn="just"/>
            <a:r>
              <a:rPr lang="pt-BR" sz="2000" b="1" dirty="0">
                <a:latin typeface="Gisha" panose="020B0502040204020203" pitchFamily="34" charset="-79"/>
                <a:cs typeface="Gisha" panose="020B0502040204020203" pitchFamily="34" charset="-79"/>
              </a:rPr>
              <a:t>Art. 37, § 14 - Rompimento de vínculo</a:t>
            </a:r>
          </a:p>
          <a:p>
            <a:pPr algn="just"/>
            <a:endParaRPr lang="pt-BR" sz="2000" b="1" dirty="0">
              <a:latin typeface="Gisha" panose="020B0502040204020203" pitchFamily="34" charset="-79"/>
              <a:cs typeface="Gisha" panose="020B0502040204020203" pitchFamily="34" charset="-79"/>
            </a:endParaRPr>
          </a:p>
          <a:p>
            <a:pPr algn="just"/>
            <a:r>
              <a:rPr lang="pt-BR" sz="2000" dirty="0">
                <a:latin typeface="Gisha" panose="020B0502040204020203" pitchFamily="34" charset="-79"/>
                <a:cs typeface="Gisha" panose="020B0502040204020203" pitchFamily="34" charset="-79"/>
              </a:rPr>
              <a:t>§ 14. A aposentadoria concedida com a utilização de tempo de contribuição decorrente de cargo, emprego ou função pública, </a:t>
            </a:r>
            <a:r>
              <a:rPr lang="pt-BR" sz="2000" b="1" dirty="0">
                <a:latin typeface="Gisha" panose="020B0502040204020203" pitchFamily="34" charset="-79"/>
                <a:cs typeface="Gisha" panose="020B0502040204020203" pitchFamily="34" charset="-79"/>
              </a:rPr>
              <a:t>inclusive do Regime Geral de Previdência Social</a:t>
            </a:r>
            <a:r>
              <a:rPr lang="pt-BR" sz="2000" dirty="0">
                <a:latin typeface="Gisha" panose="020B0502040204020203" pitchFamily="34" charset="-79"/>
                <a:cs typeface="Gisha" panose="020B0502040204020203" pitchFamily="34" charset="-79"/>
              </a:rPr>
              <a:t>, acarretará o rompimento do vínculo que gerou o referido tempo de contribuição</a:t>
            </a:r>
            <a:r>
              <a:rPr lang="pt-BR" sz="2400" dirty="0">
                <a:latin typeface="Gisha" panose="020B0502040204020203" pitchFamily="34" charset="-79"/>
                <a:cs typeface="Gisha" panose="020B0502040204020203" pitchFamily="34" charset="-79"/>
              </a:rPr>
              <a:t>.</a:t>
            </a:r>
          </a:p>
          <a:p>
            <a:pPr algn="just"/>
            <a:endParaRPr lang="pt-BR" sz="2400" dirty="0">
              <a:latin typeface="Gisha" panose="020B0502040204020203" pitchFamily="34" charset="-79"/>
              <a:cs typeface="Gisha" panose="020B0502040204020203" pitchFamily="34" charset="-79"/>
            </a:endParaRP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EA227700-DD59-8EBC-E4AD-058593C64DF1}"/>
              </a:ext>
            </a:extLst>
          </p:cNvPr>
          <p:cNvSpPr txBox="1"/>
          <p:nvPr/>
        </p:nvSpPr>
        <p:spPr>
          <a:xfrm>
            <a:off x="0" y="205274"/>
            <a:ext cx="12019280" cy="4462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2300" b="1" dirty="0">
                <a:solidFill>
                  <a:schemeClr val="accent5">
                    <a:lumMod val="75000"/>
                  </a:schemeClr>
                </a:solidFill>
                <a:latin typeface="Montserrat" panose="020B0604020202020204" charset="0"/>
              </a:rPr>
              <a:t>EC 103 e as regras de aposentadorias e pensão em Cariacica</a:t>
            </a:r>
          </a:p>
        </p:txBody>
      </p:sp>
    </p:spTree>
    <p:extLst>
      <p:ext uri="{BB962C8B-B14F-4D97-AF65-F5344CB8AC3E}">
        <p14:creationId xmlns:p14="http://schemas.microsoft.com/office/powerpoint/2010/main" val="173482756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E2E763AC-2D60-7417-99BE-E2C360E04FBD}"/>
              </a:ext>
            </a:extLst>
          </p:cNvPr>
          <p:cNvSpPr txBox="1"/>
          <p:nvPr/>
        </p:nvSpPr>
        <p:spPr>
          <a:xfrm>
            <a:off x="335280" y="895842"/>
            <a:ext cx="910056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2400" b="1" dirty="0">
                <a:latin typeface="Montserrat" panose="00000500000000000000" pitchFamily="2" charset="0"/>
              </a:rPr>
              <a:t>Aplicação da EC nº 103, de 2019 a quem não fez reforma</a:t>
            </a:r>
            <a:endParaRPr lang="pt-BR" sz="2400" dirty="0">
              <a:latin typeface="Montserrat" panose="00000500000000000000" pitchFamily="2" charset="0"/>
            </a:endParaRPr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AAE6C0BD-316F-A350-3D41-B69D8FF78A08}"/>
              </a:ext>
            </a:extLst>
          </p:cNvPr>
          <p:cNvSpPr/>
          <p:nvPr/>
        </p:nvSpPr>
        <p:spPr>
          <a:xfrm>
            <a:off x="643504" y="1660997"/>
            <a:ext cx="11162416" cy="44627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sz="2000" b="1" dirty="0">
                <a:latin typeface="Gisha" panose="020B0502040204020203" pitchFamily="34" charset="-79"/>
                <a:cs typeface="Gisha" panose="020B0502040204020203" pitchFamily="34" charset="-79"/>
              </a:rPr>
              <a:t>Art. 37, § 15 - Vedação de complementação de benefícios</a:t>
            </a:r>
          </a:p>
          <a:p>
            <a:pPr algn="just"/>
            <a:endParaRPr lang="pt-BR" sz="2000" dirty="0">
              <a:latin typeface="Gisha" panose="020B0502040204020203" pitchFamily="34" charset="-79"/>
              <a:cs typeface="Gisha" panose="020B0502040204020203" pitchFamily="34" charset="-79"/>
            </a:endParaRPr>
          </a:p>
          <a:p>
            <a:pPr algn="just"/>
            <a:r>
              <a:rPr lang="pt-BR" sz="2000" dirty="0">
                <a:latin typeface="Gisha" panose="020B0502040204020203" pitchFamily="34" charset="-79"/>
                <a:cs typeface="Gisha" panose="020B0502040204020203" pitchFamily="34" charset="-79"/>
              </a:rPr>
              <a:t>§ 15. É vedada a complementação de aposentadorias de servidores públicos e de pensões por morte a seus dependentes que não seja decorrente do disposto nos §§ 14 a 16 do art. 40 ou que não seja prevista em lei que extinga o regime próprio de previdência social.</a:t>
            </a:r>
          </a:p>
          <a:p>
            <a:pPr algn="just"/>
            <a:r>
              <a:rPr lang="pt-BR" sz="2000" dirty="0">
                <a:latin typeface="Gisha" panose="020B0502040204020203" pitchFamily="34" charset="-79"/>
                <a:cs typeface="Gisha" panose="020B0502040204020203" pitchFamily="34" charset="-79"/>
              </a:rPr>
              <a:t>	</a:t>
            </a:r>
          </a:p>
          <a:p>
            <a:pPr algn="just"/>
            <a:r>
              <a:rPr lang="pt-BR" sz="2000" dirty="0">
                <a:latin typeface="Gisha" panose="020B0502040204020203" pitchFamily="34" charset="-79"/>
                <a:cs typeface="Gisha" panose="020B0502040204020203" pitchFamily="34" charset="-79"/>
              </a:rPr>
              <a:t>	</a:t>
            </a:r>
            <a:r>
              <a:rPr lang="pt-BR" sz="2000" b="1" dirty="0">
                <a:latin typeface="Gisha" panose="020B0502040204020203" pitchFamily="34" charset="-79"/>
                <a:cs typeface="Gisha" panose="020B0502040204020203" pitchFamily="34" charset="-79"/>
              </a:rPr>
              <a:t>Art. 6º</a:t>
            </a:r>
            <a:r>
              <a:rPr lang="pt-BR" sz="2000" dirty="0">
                <a:latin typeface="Gisha" panose="020B0502040204020203" pitchFamily="34" charset="-79"/>
                <a:cs typeface="Gisha" panose="020B0502040204020203" pitchFamily="34" charset="-79"/>
              </a:rPr>
              <a:t>: Mantém complementações já concedidas anteriormente a EC nº 103, de 2019. </a:t>
            </a:r>
          </a:p>
          <a:p>
            <a:pPr algn="just"/>
            <a:endParaRPr lang="pt-BR" sz="2000" b="1" dirty="0">
              <a:latin typeface="Gisha" panose="020B0502040204020203" pitchFamily="34" charset="-79"/>
              <a:cs typeface="Gisha" panose="020B0502040204020203" pitchFamily="34" charset="-79"/>
            </a:endParaRPr>
          </a:p>
          <a:p>
            <a:pPr algn="just"/>
            <a:endParaRPr lang="pt-BR" sz="2000" b="1" dirty="0">
              <a:latin typeface="Gisha" panose="020B0502040204020203" pitchFamily="34" charset="-79"/>
              <a:cs typeface="Gisha" panose="020B0502040204020203" pitchFamily="34" charset="-79"/>
            </a:endParaRPr>
          </a:p>
          <a:p>
            <a:pPr algn="just"/>
            <a:r>
              <a:rPr lang="pt-BR" sz="2000" b="1" dirty="0">
                <a:latin typeface="Gisha" panose="020B0502040204020203" pitchFamily="34" charset="-79"/>
                <a:cs typeface="Gisha" panose="020B0502040204020203" pitchFamily="34" charset="-79"/>
              </a:rPr>
              <a:t>Art. 38, V - Filiação de servidor em mandato eletivo</a:t>
            </a:r>
          </a:p>
          <a:p>
            <a:pPr algn="just"/>
            <a:endParaRPr lang="pt-BR" sz="2000" b="1" dirty="0">
              <a:latin typeface="Gisha" panose="020B0502040204020203" pitchFamily="34" charset="-79"/>
              <a:cs typeface="Gisha" panose="020B0502040204020203" pitchFamily="34" charset="-79"/>
            </a:endParaRPr>
          </a:p>
          <a:p>
            <a:pPr algn="just"/>
            <a:r>
              <a:rPr lang="pt-BR" sz="2000" dirty="0">
                <a:latin typeface="Gisha" panose="020B0502040204020203" pitchFamily="34" charset="-79"/>
                <a:cs typeface="Gisha" panose="020B0502040204020203" pitchFamily="34" charset="-79"/>
              </a:rPr>
              <a:t>V - na hipótese de ser segurado de regime próprio de previdência social, permanecerá filiado a esse regime, no ente federativo de origem.</a:t>
            </a:r>
          </a:p>
          <a:p>
            <a:pPr algn="just"/>
            <a:endParaRPr lang="pt-BR" sz="2400" dirty="0">
              <a:latin typeface="Gisha" panose="020B0502040204020203" pitchFamily="34" charset="-79"/>
              <a:cs typeface="Gisha" panose="020B0502040204020203" pitchFamily="34" charset="-79"/>
            </a:endParaRP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554262DE-F147-91C8-4591-2E2CF1D5081C}"/>
              </a:ext>
            </a:extLst>
          </p:cNvPr>
          <p:cNvSpPr txBox="1"/>
          <p:nvPr/>
        </p:nvSpPr>
        <p:spPr>
          <a:xfrm>
            <a:off x="0" y="205274"/>
            <a:ext cx="12019280" cy="4462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2300" b="1" dirty="0">
                <a:solidFill>
                  <a:schemeClr val="accent5">
                    <a:lumMod val="75000"/>
                  </a:schemeClr>
                </a:solidFill>
                <a:latin typeface="Montserrat" panose="020B0604020202020204" charset="0"/>
              </a:rPr>
              <a:t>EC 103 e as regras de aposentadorias e pensão em Cariacica</a:t>
            </a:r>
          </a:p>
        </p:txBody>
      </p:sp>
    </p:spTree>
    <p:extLst>
      <p:ext uri="{BB962C8B-B14F-4D97-AF65-F5344CB8AC3E}">
        <p14:creationId xmlns:p14="http://schemas.microsoft.com/office/powerpoint/2010/main" val="227472633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E2E763AC-2D60-7417-99BE-E2C360E04FBD}"/>
              </a:ext>
            </a:extLst>
          </p:cNvPr>
          <p:cNvSpPr txBox="1"/>
          <p:nvPr/>
        </p:nvSpPr>
        <p:spPr>
          <a:xfrm>
            <a:off x="335280" y="895842"/>
            <a:ext cx="910056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2400" b="1" dirty="0">
                <a:latin typeface="Montserrat" panose="00000500000000000000" pitchFamily="2" charset="0"/>
              </a:rPr>
              <a:t>Aplicação da EC nº 103, de 2019 a quem não fez reforma</a:t>
            </a:r>
            <a:endParaRPr lang="pt-BR" sz="2400" dirty="0">
              <a:latin typeface="Montserrat" panose="00000500000000000000" pitchFamily="2" charset="0"/>
            </a:endParaRPr>
          </a:p>
        </p:txBody>
      </p:sp>
      <p:sp>
        <p:nvSpPr>
          <p:cNvPr id="3" name="Retângulo 2">
            <a:extLst>
              <a:ext uri="{FF2B5EF4-FFF2-40B4-BE49-F238E27FC236}">
                <a16:creationId xmlns:a16="http://schemas.microsoft.com/office/drawing/2014/main" id="{68CCAB1E-62DC-B43E-DFDC-4CFE266A3A16}"/>
              </a:ext>
            </a:extLst>
          </p:cNvPr>
          <p:cNvSpPr/>
          <p:nvPr/>
        </p:nvSpPr>
        <p:spPr>
          <a:xfrm>
            <a:off x="442052" y="1601799"/>
            <a:ext cx="11307896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sz="2000" b="1" dirty="0">
                <a:latin typeface="Gisha" panose="020B0502040204020203" pitchFamily="34" charset="-79"/>
                <a:cs typeface="Gisha" panose="020B0502040204020203" pitchFamily="34" charset="-79"/>
              </a:rPr>
              <a:t>Art. 39, § 9º - Vedação de incorporações</a:t>
            </a:r>
          </a:p>
          <a:p>
            <a:pPr algn="just"/>
            <a:endParaRPr lang="pt-BR" sz="2000" dirty="0">
              <a:latin typeface="Gisha" panose="020B0502040204020203" pitchFamily="34" charset="-79"/>
              <a:cs typeface="Gisha" panose="020B0502040204020203" pitchFamily="34" charset="-79"/>
            </a:endParaRPr>
          </a:p>
          <a:p>
            <a:pPr algn="just"/>
            <a:r>
              <a:rPr lang="pt-BR" sz="2000" dirty="0">
                <a:latin typeface="Gisha" panose="020B0502040204020203" pitchFamily="34" charset="-79"/>
                <a:cs typeface="Gisha" panose="020B0502040204020203" pitchFamily="34" charset="-79"/>
              </a:rPr>
              <a:t>§ 9º É vedada a incorporação de vantagens de caráter temporário ou vinculadas ao exercício de função de confiança ou de cargo em comissão à remuneração do cargo efetivo.</a:t>
            </a:r>
          </a:p>
          <a:p>
            <a:pPr algn="just"/>
            <a:endParaRPr lang="pt-BR" sz="2000" dirty="0">
              <a:latin typeface="Gisha" panose="020B0502040204020203" pitchFamily="34" charset="-79"/>
              <a:cs typeface="Gisha" panose="020B0502040204020203" pitchFamily="34" charset="-79"/>
            </a:endParaRPr>
          </a:p>
          <a:p>
            <a:pPr marL="271463" lvl="0" algn="just"/>
            <a:r>
              <a:rPr lang="pt-BR" sz="2000" b="1" dirty="0">
                <a:solidFill>
                  <a:prstClr val="black"/>
                </a:solidFill>
                <a:latin typeface="Gisha" panose="020B0502040204020203" pitchFamily="34" charset="-79"/>
                <a:cs typeface="Gisha" panose="020B0502040204020203" pitchFamily="34" charset="-79"/>
              </a:rPr>
              <a:t>	Art. 13:</a:t>
            </a:r>
            <a:r>
              <a:rPr lang="pt-BR" sz="2000" dirty="0">
                <a:solidFill>
                  <a:prstClr val="black"/>
                </a:solidFill>
                <a:latin typeface="Gisha" panose="020B0502040204020203" pitchFamily="34" charset="-79"/>
                <a:cs typeface="Gisha" panose="020B0502040204020203" pitchFamily="34" charset="-79"/>
              </a:rPr>
              <a:t> Preserva as incorporações já efetivadas até a EC nº 103, de 2019. </a:t>
            </a:r>
            <a:endParaRPr lang="pt-BR" sz="2000" dirty="0">
              <a:latin typeface="Gisha" panose="020B0502040204020203" pitchFamily="34" charset="-79"/>
              <a:cs typeface="Gisha" panose="020B0502040204020203" pitchFamily="34" charset="-79"/>
            </a:endParaRPr>
          </a:p>
          <a:p>
            <a:pPr marL="342900" indent="-342900" algn="just">
              <a:buFont typeface="Wingdings" pitchFamily="2" charset="2"/>
              <a:buChar char="ü"/>
            </a:pPr>
            <a:endParaRPr lang="pt-BR" sz="2000" dirty="0">
              <a:latin typeface="Gisha" panose="020B0502040204020203" pitchFamily="34" charset="-79"/>
              <a:cs typeface="Gisha" panose="020B0502040204020203" pitchFamily="34" charset="-79"/>
            </a:endParaRPr>
          </a:p>
          <a:p>
            <a:pPr algn="just"/>
            <a:r>
              <a:rPr lang="pt-BR" sz="2000" b="1" dirty="0">
                <a:latin typeface="Gisha" panose="020B0502040204020203" pitchFamily="34" charset="-79"/>
                <a:cs typeface="Gisha" panose="020B0502040204020203" pitchFamily="34" charset="-79"/>
              </a:rPr>
              <a:t>Art. 40, § 19 - Abono de permanência</a:t>
            </a:r>
          </a:p>
          <a:p>
            <a:pPr marL="285750" indent="-285750" algn="just">
              <a:buFont typeface="Wingdings" pitchFamily="2" charset="2"/>
              <a:buChar char="ü"/>
            </a:pPr>
            <a:endParaRPr lang="pt-BR" sz="2000" b="1" dirty="0">
              <a:latin typeface="Gisha" panose="020B0502040204020203" pitchFamily="34" charset="-79"/>
              <a:cs typeface="Gisha" panose="020B0502040204020203" pitchFamily="34" charset="-79"/>
            </a:endParaRPr>
          </a:p>
          <a:p>
            <a:pPr algn="just"/>
            <a:r>
              <a:rPr lang="pt-BR" sz="2000" dirty="0">
                <a:latin typeface="Gisha" panose="020B0502040204020203" pitchFamily="34" charset="-79"/>
                <a:cs typeface="Gisha" panose="020B0502040204020203" pitchFamily="34" charset="-79"/>
              </a:rPr>
              <a:t>§ 19. Observados critérios a serem estabelecidos em lei do respectivo ente federativo, o servidor titular de cargo efetivo que tenha completado as exigências para a aposentadoria voluntária e que opte por permanecer em atividade poderá fazer jus a um abono de permanência equivalente, no máximo, ao valor da sua contribuição previdenciária, até completar a idade para aposentadoria compulsória.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A38A2304-E589-4C8C-324A-53FCA8E97CEF}"/>
              </a:ext>
            </a:extLst>
          </p:cNvPr>
          <p:cNvSpPr txBox="1"/>
          <p:nvPr/>
        </p:nvSpPr>
        <p:spPr>
          <a:xfrm>
            <a:off x="0" y="205274"/>
            <a:ext cx="12019280" cy="4462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2300" b="1" dirty="0">
                <a:solidFill>
                  <a:schemeClr val="accent5">
                    <a:lumMod val="75000"/>
                  </a:schemeClr>
                </a:solidFill>
                <a:latin typeface="Montserrat" panose="020B0604020202020204" charset="0"/>
              </a:rPr>
              <a:t>EC 103 e as regras de aposentadorias e pensão em Cariacica</a:t>
            </a:r>
          </a:p>
        </p:txBody>
      </p:sp>
    </p:spTree>
    <p:extLst>
      <p:ext uri="{BB962C8B-B14F-4D97-AF65-F5344CB8AC3E}">
        <p14:creationId xmlns:p14="http://schemas.microsoft.com/office/powerpoint/2010/main" val="380002006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E2E763AC-2D60-7417-99BE-E2C360E04FBD}"/>
              </a:ext>
            </a:extLst>
          </p:cNvPr>
          <p:cNvSpPr txBox="1"/>
          <p:nvPr/>
        </p:nvSpPr>
        <p:spPr>
          <a:xfrm>
            <a:off x="335280" y="895842"/>
            <a:ext cx="910056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2400" b="1" dirty="0">
                <a:latin typeface="Montserrat" panose="00000500000000000000" pitchFamily="2" charset="0"/>
              </a:rPr>
              <a:t>Aplicação da EC nº 103, de 2019 a quem não fez reforma</a:t>
            </a:r>
            <a:endParaRPr lang="pt-BR" sz="2400" dirty="0">
              <a:latin typeface="Montserrat" panose="00000500000000000000" pitchFamily="2" charset="0"/>
            </a:endParaRPr>
          </a:p>
        </p:txBody>
      </p:sp>
      <p:sp>
        <p:nvSpPr>
          <p:cNvPr id="3" name="Retângulo 2">
            <a:extLst>
              <a:ext uri="{FF2B5EF4-FFF2-40B4-BE49-F238E27FC236}">
                <a16:creationId xmlns:a16="http://schemas.microsoft.com/office/drawing/2014/main" id="{2A6468E9-32B4-73AB-CF1B-092F75DB272F}"/>
              </a:ext>
            </a:extLst>
          </p:cNvPr>
          <p:cNvSpPr/>
          <p:nvPr/>
        </p:nvSpPr>
        <p:spPr>
          <a:xfrm>
            <a:off x="537776" y="1601799"/>
            <a:ext cx="11359584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sz="2000" b="1" dirty="0">
                <a:latin typeface="Gisha" panose="020B0502040204020203" pitchFamily="34" charset="-79"/>
                <a:cs typeface="Gisha" panose="020B0502040204020203" pitchFamily="34" charset="-79"/>
              </a:rPr>
              <a:t>Art. 40, §§ 14 e 15 - Regime de Previdência Complementar e teto RGPS</a:t>
            </a:r>
          </a:p>
          <a:p>
            <a:pPr algn="just"/>
            <a:endParaRPr lang="pt-BR" sz="2000" dirty="0">
              <a:latin typeface="Gisha" panose="020B0502040204020203" pitchFamily="34" charset="-79"/>
              <a:cs typeface="Gisha" panose="020B0502040204020203" pitchFamily="34" charset="-79"/>
            </a:endParaRPr>
          </a:p>
          <a:p>
            <a:pPr algn="just"/>
            <a:r>
              <a:rPr lang="pt-BR" sz="2000" dirty="0">
                <a:latin typeface="Gisha" panose="020B0502040204020203" pitchFamily="34" charset="-79"/>
                <a:cs typeface="Gisha" panose="020B0502040204020203" pitchFamily="34" charset="-79"/>
              </a:rPr>
              <a:t>§ 14. A União, os Estados, o Distrito Federal e os Municípios </a:t>
            </a:r>
            <a:r>
              <a:rPr lang="pt-BR" sz="2000" b="1" dirty="0">
                <a:latin typeface="Gisha" panose="020B0502040204020203" pitchFamily="34" charset="-79"/>
                <a:cs typeface="Gisha" panose="020B0502040204020203" pitchFamily="34" charset="-79"/>
              </a:rPr>
              <a:t>instituirão</a:t>
            </a:r>
            <a:r>
              <a:rPr lang="pt-BR" sz="2000" dirty="0">
                <a:latin typeface="Gisha" panose="020B0502040204020203" pitchFamily="34" charset="-79"/>
                <a:cs typeface="Gisha" panose="020B0502040204020203" pitchFamily="34" charset="-79"/>
              </a:rPr>
              <a:t>, por lei de iniciativa do respectivo Poder Executivo, regime de previdência complementar para servidores públicos ocupantes de cargo efetivo, observado o </a:t>
            </a:r>
            <a:r>
              <a:rPr lang="pt-BR" sz="2000" b="1" dirty="0">
                <a:latin typeface="Gisha" panose="020B0502040204020203" pitchFamily="34" charset="-79"/>
                <a:cs typeface="Gisha" panose="020B0502040204020203" pitchFamily="34" charset="-79"/>
              </a:rPr>
              <a:t>limite máximo dos benefícios do Regime Geral de Previdência Social </a:t>
            </a:r>
            <a:r>
              <a:rPr lang="pt-BR" sz="2000" dirty="0">
                <a:latin typeface="Gisha" panose="020B0502040204020203" pitchFamily="34" charset="-79"/>
                <a:cs typeface="Gisha" panose="020B0502040204020203" pitchFamily="34" charset="-79"/>
              </a:rPr>
              <a:t>para o valor das aposentadorias e das pensões em regime próprio de previdência social, ressalvado o disposto no § 16.</a:t>
            </a:r>
          </a:p>
          <a:p>
            <a:pPr algn="just"/>
            <a:endParaRPr lang="pt-BR" sz="2000" dirty="0">
              <a:latin typeface="Gisha" panose="020B0502040204020203" pitchFamily="34" charset="-79"/>
              <a:cs typeface="Gisha" panose="020B0502040204020203" pitchFamily="34" charset="-79"/>
            </a:endParaRPr>
          </a:p>
          <a:p>
            <a:pPr algn="just"/>
            <a:r>
              <a:rPr lang="pt-BR" sz="2000" dirty="0">
                <a:latin typeface="Gisha" panose="020B0502040204020203" pitchFamily="34" charset="-79"/>
                <a:cs typeface="Gisha" panose="020B0502040204020203" pitchFamily="34" charset="-79"/>
              </a:rPr>
              <a:t>§ 15. O regime de previdência complementar de que trata o § 14 oferecerá plano de benefícios somente na modalidade </a:t>
            </a:r>
            <a:r>
              <a:rPr lang="pt-BR" sz="2000" u="sng" dirty="0">
                <a:latin typeface="Gisha" panose="020B0502040204020203" pitchFamily="34" charset="-79"/>
                <a:cs typeface="Gisha" panose="020B0502040204020203" pitchFamily="34" charset="-79"/>
              </a:rPr>
              <a:t>contribuição definida</a:t>
            </a:r>
            <a:r>
              <a:rPr lang="pt-BR" sz="2000" dirty="0">
                <a:latin typeface="Gisha" panose="020B0502040204020203" pitchFamily="34" charset="-79"/>
                <a:cs typeface="Gisha" panose="020B0502040204020203" pitchFamily="34" charset="-79"/>
              </a:rPr>
              <a:t>, observará o disposto no art. 202 e será efetivado por intermédio de </a:t>
            </a:r>
            <a:r>
              <a:rPr lang="pt-BR" sz="2000" b="1" dirty="0">
                <a:latin typeface="Gisha" panose="020B0502040204020203" pitchFamily="34" charset="-79"/>
                <a:cs typeface="Gisha" panose="020B0502040204020203" pitchFamily="34" charset="-79"/>
              </a:rPr>
              <a:t>entidade fechada de previdência complementar ou de entidade aberta de previdência complementar</a:t>
            </a:r>
            <a:r>
              <a:rPr lang="pt-BR" sz="2000" dirty="0">
                <a:latin typeface="Gisha" panose="020B0502040204020203" pitchFamily="34" charset="-79"/>
                <a:cs typeface="Gisha" panose="020B0502040204020203" pitchFamily="34" charset="-79"/>
              </a:rPr>
              <a:t>.</a:t>
            </a:r>
          </a:p>
          <a:p>
            <a:endParaRPr lang="pt-BR" sz="2000" dirty="0">
              <a:latin typeface="Gisha" panose="020B0502040204020203" pitchFamily="34" charset="-79"/>
              <a:cs typeface="Gisha" panose="020B0502040204020203" pitchFamily="34" charset="-79"/>
            </a:endParaRPr>
          </a:p>
          <a:p>
            <a:endParaRPr lang="pt-BR" sz="2000" dirty="0">
              <a:latin typeface="Gisha" panose="020B0502040204020203" pitchFamily="34" charset="-79"/>
              <a:cs typeface="Gisha" panose="020B0502040204020203" pitchFamily="34" charset="-79"/>
            </a:endParaRPr>
          </a:p>
          <a:p>
            <a:r>
              <a:rPr lang="pt-BR" sz="2000" u="sng" dirty="0">
                <a:latin typeface="Gisha" panose="020B0502040204020203" pitchFamily="34" charset="-79"/>
                <a:cs typeface="Gisha" panose="020B0502040204020203" pitchFamily="34" charset="-79"/>
              </a:rPr>
              <a:t>Teto do INSS em 2023: R$ 7.507,49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FD8CD32E-7624-3D62-1FB4-35CF580F06D6}"/>
              </a:ext>
            </a:extLst>
          </p:cNvPr>
          <p:cNvSpPr txBox="1"/>
          <p:nvPr/>
        </p:nvSpPr>
        <p:spPr>
          <a:xfrm>
            <a:off x="0" y="205274"/>
            <a:ext cx="12019280" cy="4462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2300" b="1" dirty="0">
                <a:solidFill>
                  <a:schemeClr val="accent5">
                    <a:lumMod val="75000"/>
                  </a:schemeClr>
                </a:solidFill>
                <a:latin typeface="Montserrat" panose="020B0604020202020204" charset="0"/>
              </a:rPr>
              <a:t>EC 103 e as regras de aposentadorias e pensão em Cariacica</a:t>
            </a:r>
          </a:p>
        </p:txBody>
      </p:sp>
    </p:spTree>
    <p:extLst>
      <p:ext uri="{BB962C8B-B14F-4D97-AF65-F5344CB8AC3E}">
        <p14:creationId xmlns:p14="http://schemas.microsoft.com/office/powerpoint/2010/main" val="410711484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E2E763AC-2D60-7417-99BE-E2C360E04FBD}"/>
              </a:ext>
            </a:extLst>
          </p:cNvPr>
          <p:cNvSpPr txBox="1"/>
          <p:nvPr/>
        </p:nvSpPr>
        <p:spPr>
          <a:xfrm>
            <a:off x="335280" y="895842"/>
            <a:ext cx="910056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2400" b="1" dirty="0">
                <a:latin typeface="Montserrat" panose="00000500000000000000" pitchFamily="2" charset="0"/>
              </a:rPr>
              <a:t>Aplicação da EC nº 103, de 2019 a quem não fez reforma</a:t>
            </a:r>
            <a:endParaRPr lang="pt-BR" sz="2400" dirty="0">
              <a:latin typeface="Montserrat" panose="00000500000000000000" pitchFamily="2" charset="0"/>
            </a:endParaRPr>
          </a:p>
        </p:txBody>
      </p:sp>
      <p:sp>
        <p:nvSpPr>
          <p:cNvPr id="3" name="Retângulo 2">
            <a:extLst>
              <a:ext uri="{FF2B5EF4-FFF2-40B4-BE49-F238E27FC236}">
                <a16:creationId xmlns:a16="http://schemas.microsoft.com/office/drawing/2014/main" id="{1B67F4DE-A330-B794-D376-6FA5A3E75FDD}"/>
              </a:ext>
            </a:extLst>
          </p:cNvPr>
          <p:cNvSpPr/>
          <p:nvPr/>
        </p:nvSpPr>
        <p:spPr>
          <a:xfrm>
            <a:off x="476724" y="1840081"/>
            <a:ext cx="11065832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sz="2000" b="1" dirty="0">
                <a:latin typeface="Gisha" panose="020B0502040204020203" pitchFamily="34" charset="-79"/>
                <a:cs typeface="Gisha" panose="020B0502040204020203" pitchFamily="34" charset="-79"/>
              </a:rPr>
              <a:t>Arts. 4º, 5º, 10, 20, 21 e 22  - Manutenção das regras anteriores para os Estados, DF e Municípios</a:t>
            </a:r>
          </a:p>
          <a:p>
            <a:pPr algn="just"/>
            <a:endParaRPr lang="pt-BR" sz="2000" dirty="0">
              <a:latin typeface="Gisha" panose="020B0502040204020203" pitchFamily="34" charset="-79"/>
              <a:cs typeface="Gisha" panose="020B0502040204020203" pitchFamily="34" charset="-79"/>
            </a:endParaRPr>
          </a:p>
          <a:p>
            <a:pPr algn="just"/>
            <a:r>
              <a:rPr lang="pt-BR" sz="2000" dirty="0">
                <a:latin typeface="Gisha" panose="020B0502040204020203" pitchFamily="34" charset="-79"/>
                <a:cs typeface="Gisha" panose="020B0502040204020203" pitchFamily="34" charset="-79"/>
              </a:rPr>
              <a:t>§ 9º Aplicam-se às aposentadorias dos servidores dos Estados, do Distrito Federal e dos Municípios as normas constitucionais e infraconstitucionais anteriores à data de entrada em vigor desta Emenda Constitucional, enquanto não promovidas alterações na legislação interna relacionada ao respectivo regime próprio de previdência social.</a:t>
            </a:r>
          </a:p>
          <a:p>
            <a:pPr algn="just"/>
            <a:endParaRPr lang="pt-BR" sz="2000" dirty="0">
              <a:latin typeface="Gisha" panose="020B0502040204020203" pitchFamily="34" charset="-79"/>
              <a:cs typeface="Gisha" panose="020B0502040204020203" pitchFamily="34" charset="-79"/>
            </a:endParaRPr>
          </a:p>
          <a:p>
            <a:pPr algn="just"/>
            <a:r>
              <a:rPr lang="pt-BR" sz="2000" dirty="0">
                <a:latin typeface="Gisha" panose="020B0502040204020203" pitchFamily="34" charset="-79"/>
                <a:cs typeface="Gisha" panose="020B0502040204020203" pitchFamily="34" charset="-79"/>
              </a:rPr>
              <a:t>§ 10. Estende-se o disposto no § 9º às normas sobre aposentadoria de servidores públicos incompatíveis com a redação atribuída por esta Emenda Constitucional aos §§ 4º, 4º-A, 4º-B e 4º-C do art. 40 da Constituição Federal.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6DADDCD8-75BC-5559-AFD9-508A9E32BA31}"/>
              </a:ext>
            </a:extLst>
          </p:cNvPr>
          <p:cNvSpPr txBox="1"/>
          <p:nvPr/>
        </p:nvSpPr>
        <p:spPr>
          <a:xfrm>
            <a:off x="0" y="205274"/>
            <a:ext cx="12019280" cy="4462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2300" b="1" dirty="0">
                <a:solidFill>
                  <a:schemeClr val="accent5">
                    <a:lumMod val="75000"/>
                  </a:schemeClr>
                </a:solidFill>
                <a:latin typeface="Montserrat" panose="020B0604020202020204" charset="0"/>
              </a:rPr>
              <a:t>EC 103 e as regras de aposentadorias e pensão em Cariacica</a:t>
            </a:r>
          </a:p>
        </p:txBody>
      </p:sp>
    </p:spTree>
    <p:extLst>
      <p:ext uri="{BB962C8B-B14F-4D97-AF65-F5344CB8AC3E}">
        <p14:creationId xmlns:p14="http://schemas.microsoft.com/office/powerpoint/2010/main" val="152641581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E2E763AC-2D60-7417-99BE-E2C360E04FBD}"/>
              </a:ext>
            </a:extLst>
          </p:cNvPr>
          <p:cNvSpPr txBox="1"/>
          <p:nvPr/>
        </p:nvSpPr>
        <p:spPr>
          <a:xfrm>
            <a:off x="335280" y="895842"/>
            <a:ext cx="910056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2400" b="1" dirty="0">
                <a:latin typeface="Montserrat" panose="00000500000000000000" pitchFamily="2" charset="0"/>
              </a:rPr>
              <a:t>Aplicação da EC nº 103, de 2019 a quem não fez reforma</a:t>
            </a:r>
            <a:endParaRPr lang="pt-BR" sz="2400" dirty="0">
              <a:latin typeface="Montserrat" panose="00000500000000000000" pitchFamily="2" charset="0"/>
            </a:endParaRPr>
          </a:p>
        </p:txBody>
      </p:sp>
      <p:sp>
        <p:nvSpPr>
          <p:cNvPr id="3" name="Retângulo 2">
            <a:extLst>
              <a:ext uri="{FF2B5EF4-FFF2-40B4-BE49-F238E27FC236}">
                <a16:creationId xmlns:a16="http://schemas.microsoft.com/office/drawing/2014/main" id="{00AE4B06-E404-A307-2570-F704865F4BCA}"/>
              </a:ext>
            </a:extLst>
          </p:cNvPr>
          <p:cNvSpPr/>
          <p:nvPr/>
        </p:nvSpPr>
        <p:spPr>
          <a:xfrm>
            <a:off x="563084" y="1601799"/>
            <a:ext cx="11065832" cy="49859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sz="2000" b="1" dirty="0">
                <a:latin typeface="Gisha" panose="020B0502040204020203" pitchFamily="34" charset="-79"/>
                <a:cs typeface="Gisha" panose="020B0502040204020203" pitchFamily="34" charset="-79"/>
              </a:rPr>
              <a:t>Art. 9º - Recepção da Lei nº 9.717, de 1998 até edição da Lei de Responsabilidade Previdenciária (§ 22 do art. 40)</a:t>
            </a:r>
          </a:p>
          <a:p>
            <a:pPr algn="just"/>
            <a:endParaRPr lang="pt-BR" sz="2000" dirty="0">
              <a:latin typeface="Gisha" panose="020B0502040204020203" pitchFamily="34" charset="-79"/>
              <a:cs typeface="Gisha" panose="020B0502040204020203" pitchFamily="34" charset="-79"/>
            </a:endParaRPr>
          </a:p>
          <a:p>
            <a:pPr algn="just"/>
            <a:r>
              <a:rPr lang="pt-BR" sz="2000" dirty="0">
                <a:latin typeface="Gisha" panose="020B0502040204020203" pitchFamily="34" charset="-79"/>
                <a:cs typeface="Gisha" panose="020B0502040204020203" pitchFamily="34" charset="-79"/>
              </a:rPr>
              <a:t>Art. 9º Até que entre em vigor lei complementar que discipline o § 22 do art. 40 da Constituição Federal, aplicam-se aos regimes próprios de previdência social o disposto na Lei nº 9.717, de 27 de novembro de 1998 e o disposto neste artigo.</a:t>
            </a:r>
          </a:p>
          <a:p>
            <a:pPr algn="just"/>
            <a:endParaRPr lang="pt-BR" sz="2000" b="1" dirty="0">
              <a:solidFill>
                <a:prstClr val="black"/>
              </a:solidFill>
              <a:latin typeface="Gisha" panose="020B0502040204020203" pitchFamily="34" charset="-79"/>
              <a:cs typeface="Gisha" panose="020B0502040204020203" pitchFamily="34" charset="-79"/>
            </a:endParaRPr>
          </a:p>
          <a:p>
            <a:pPr algn="just"/>
            <a:r>
              <a:rPr lang="pt-BR" sz="2000" b="1" dirty="0">
                <a:solidFill>
                  <a:prstClr val="black"/>
                </a:solidFill>
                <a:latin typeface="Gisha" panose="020B0502040204020203" pitchFamily="34" charset="-79"/>
                <a:cs typeface="Gisha" panose="020B0502040204020203" pitchFamily="34" charset="-79"/>
              </a:rPr>
              <a:t>§§ 2º e 3º: Limitação do rol de benefícios</a:t>
            </a:r>
          </a:p>
          <a:p>
            <a:pPr algn="just"/>
            <a:endParaRPr lang="pt-BR" sz="2000" dirty="0">
              <a:latin typeface="Gisha" panose="020B0502040204020203" pitchFamily="34" charset="-79"/>
              <a:cs typeface="Gisha" panose="020B0502040204020203" pitchFamily="34" charset="-79"/>
            </a:endParaRPr>
          </a:p>
          <a:p>
            <a:pPr algn="just"/>
            <a:r>
              <a:rPr lang="pt-BR" sz="2000" dirty="0">
                <a:latin typeface="Gisha" panose="020B0502040204020203" pitchFamily="34" charset="-79"/>
                <a:cs typeface="Gisha" panose="020B0502040204020203" pitchFamily="34" charset="-79"/>
              </a:rPr>
              <a:t>§ 2º O rol de benefícios dos regimes próprios de previdência social fica limitado às </a:t>
            </a:r>
            <a:r>
              <a:rPr lang="pt-BR" sz="2000" u="sng" dirty="0">
                <a:latin typeface="Gisha" panose="020B0502040204020203" pitchFamily="34" charset="-79"/>
                <a:cs typeface="Gisha" panose="020B0502040204020203" pitchFamily="34" charset="-79"/>
              </a:rPr>
              <a:t>aposentadorias e à pensão por morte</a:t>
            </a:r>
            <a:r>
              <a:rPr lang="pt-BR" sz="2000" dirty="0">
                <a:latin typeface="Gisha" panose="020B0502040204020203" pitchFamily="34" charset="-79"/>
                <a:cs typeface="Gisha" panose="020B0502040204020203" pitchFamily="34" charset="-79"/>
              </a:rPr>
              <a:t>.</a:t>
            </a:r>
          </a:p>
          <a:p>
            <a:pPr algn="just"/>
            <a:endParaRPr lang="pt-BR" sz="2000" dirty="0">
              <a:latin typeface="Gisha" panose="020B0502040204020203" pitchFamily="34" charset="-79"/>
              <a:cs typeface="Gisha" panose="020B0502040204020203" pitchFamily="34" charset="-79"/>
            </a:endParaRPr>
          </a:p>
          <a:p>
            <a:pPr algn="just"/>
            <a:r>
              <a:rPr lang="pt-BR" sz="2000" dirty="0">
                <a:latin typeface="Gisha" panose="020B0502040204020203" pitchFamily="34" charset="-79"/>
                <a:cs typeface="Gisha" panose="020B0502040204020203" pitchFamily="34" charset="-79"/>
              </a:rPr>
              <a:t>§ 3º Os afastamentos por incapacidade temporária para o trabalho e o salário-maternidade </a:t>
            </a:r>
            <a:r>
              <a:rPr lang="pt-BR" sz="2000" u="sng" dirty="0">
                <a:latin typeface="Gisha" panose="020B0502040204020203" pitchFamily="34" charset="-79"/>
                <a:cs typeface="Gisha" panose="020B0502040204020203" pitchFamily="34" charset="-79"/>
              </a:rPr>
              <a:t>serão pagos diretamente pelo ente federativo </a:t>
            </a:r>
            <a:r>
              <a:rPr lang="pt-BR" sz="2000" dirty="0">
                <a:latin typeface="Gisha" panose="020B0502040204020203" pitchFamily="34" charset="-79"/>
                <a:cs typeface="Gisha" panose="020B0502040204020203" pitchFamily="34" charset="-79"/>
              </a:rPr>
              <a:t>e não correrão à conta do regime próprio de previdência social ao qual o servidor se vincula.</a:t>
            </a:r>
          </a:p>
          <a:p>
            <a:r>
              <a:rPr lang="pt-BR" sz="2000" dirty="0">
                <a:solidFill>
                  <a:schemeClr val="bg1"/>
                </a:solidFill>
                <a:latin typeface="Gisha" panose="020B0502040204020203" pitchFamily="34" charset="-79"/>
                <a:cs typeface="Gisha" panose="020B0502040204020203" pitchFamily="34" charset="-79"/>
              </a:rPr>
              <a:t>aplicáveis a todos os RPPS</a:t>
            </a:r>
            <a:endParaRPr lang="pt-BR" sz="2000" dirty="0">
              <a:latin typeface="Gisha" panose="020B0502040204020203" pitchFamily="34" charset="-79"/>
              <a:cs typeface="Gisha" panose="020B0502040204020203" pitchFamily="34" charset="-79"/>
            </a:endParaRP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5B2A8077-FB3C-9E55-532C-FB44676029A4}"/>
              </a:ext>
            </a:extLst>
          </p:cNvPr>
          <p:cNvSpPr txBox="1"/>
          <p:nvPr/>
        </p:nvSpPr>
        <p:spPr>
          <a:xfrm>
            <a:off x="0" y="205274"/>
            <a:ext cx="12019280" cy="4462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2300" b="1" dirty="0">
                <a:solidFill>
                  <a:schemeClr val="accent5">
                    <a:lumMod val="75000"/>
                  </a:schemeClr>
                </a:solidFill>
                <a:latin typeface="Montserrat" panose="020B0604020202020204" charset="0"/>
              </a:rPr>
              <a:t>EC 103 e as regras de aposentadorias e pensão em Cariacica</a:t>
            </a:r>
          </a:p>
        </p:txBody>
      </p:sp>
    </p:spTree>
    <p:extLst>
      <p:ext uri="{BB962C8B-B14F-4D97-AF65-F5344CB8AC3E}">
        <p14:creationId xmlns:p14="http://schemas.microsoft.com/office/powerpoint/2010/main" val="243309235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E2E763AC-2D60-7417-99BE-E2C360E04FBD}"/>
              </a:ext>
            </a:extLst>
          </p:cNvPr>
          <p:cNvSpPr txBox="1"/>
          <p:nvPr/>
        </p:nvSpPr>
        <p:spPr>
          <a:xfrm>
            <a:off x="335280" y="895842"/>
            <a:ext cx="910056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2400" b="1" dirty="0">
                <a:latin typeface="Montserrat" panose="00000500000000000000" pitchFamily="2" charset="0"/>
              </a:rPr>
              <a:t>Aplicação da EC nº 103, de 2019 a quem não fez reforma</a:t>
            </a:r>
            <a:endParaRPr lang="pt-BR" sz="2400" dirty="0">
              <a:latin typeface="Montserrat" panose="00000500000000000000" pitchFamily="2" charset="0"/>
            </a:endParaRPr>
          </a:p>
        </p:txBody>
      </p:sp>
      <p:sp>
        <p:nvSpPr>
          <p:cNvPr id="3" name="Retângulo 2">
            <a:extLst>
              <a:ext uri="{FF2B5EF4-FFF2-40B4-BE49-F238E27FC236}">
                <a16:creationId xmlns:a16="http://schemas.microsoft.com/office/drawing/2014/main" id="{B48AEBAF-C0B6-BBC9-9A23-DA55BE95B251}"/>
              </a:ext>
            </a:extLst>
          </p:cNvPr>
          <p:cNvSpPr/>
          <p:nvPr/>
        </p:nvSpPr>
        <p:spPr>
          <a:xfrm>
            <a:off x="563084" y="2114401"/>
            <a:ext cx="11065832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sz="2000" b="1" dirty="0">
                <a:solidFill>
                  <a:prstClr val="black"/>
                </a:solidFill>
                <a:latin typeface="Gisha" panose="020B0502040204020203" pitchFamily="34" charset="-79"/>
                <a:cs typeface="Gisha" panose="020B0502040204020203" pitchFamily="34" charset="-79"/>
              </a:rPr>
              <a:t>§§ 4º e 5º: Parâmetros de alíquotas de contribuição dos RPPS</a:t>
            </a:r>
          </a:p>
          <a:p>
            <a:pPr algn="just"/>
            <a:endParaRPr lang="pt-BR" sz="2000" dirty="0">
              <a:latin typeface="Gisha" panose="020B0502040204020203" pitchFamily="34" charset="-79"/>
              <a:cs typeface="Gisha" panose="020B0502040204020203" pitchFamily="34" charset="-79"/>
            </a:endParaRPr>
          </a:p>
          <a:p>
            <a:pPr algn="just"/>
            <a:r>
              <a:rPr lang="pt-BR" sz="2000" dirty="0">
                <a:latin typeface="Gisha" panose="020B0502040204020203" pitchFamily="34" charset="-79"/>
                <a:cs typeface="Gisha" panose="020B0502040204020203" pitchFamily="34" charset="-79"/>
              </a:rPr>
              <a:t>§ 4º Os Estados, o Distrito Federal e os Municípios </a:t>
            </a:r>
            <a:r>
              <a:rPr lang="pt-BR" sz="2000" u="sng" dirty="0">
                <a:latin typeface="Gisha" panose="020B0502040204020203" pitchFamily="34" charset="-79"/>
                <a:cs typeface="Gisha" panose="020B0502040204020203" pitchFamily="34" charset="-79"/>
              </a:rPr>
              <a:t>não poderão estabelecer alíquota inferior à da contribuição dos servidores da União</a:t>
            </a:r>
            <a:r>
              <a:rPr lang="pt-BR" sz="2000" dirty="0">
                <a:latin typeface="Gisha" panose="020B0502040204020203" pitchFamily="34" charset="-79"/>
                <a:cs typeface="Gisha" panose="020B0502040204020203" pitchFamily="34" charset="-79"/>
              </a:rPr>
              <a:t>, exceto se demonstrado que o respectivo regime próprio de previdência social não possui deficit atuarial a ser equacionado, hipótese em que a alíquota não poderá ser inferior às alíquotas aplicáveis ao Regime Geral de Previdência Social.</a:t>
            </a:r>
          </a:p>
          <a:p>
            <a:pPr algn="just"/>
            <a:endParaRPr lang="pt-BR" sz="2000" dirty="0">
              <a:latin typeface="Gisha" panose="020B0502040204020203" pitchFamily="34" charset="-79"/>
              <a:cs typeface="Gisha" panose="020B0502040204020203" pitchFamily="34" charset="-79"/>
            </a:endParaRPr>
          </a:p>
          <a:p>
            <a:pPr algn="just"/>
            <a:r>
              <a:rPr lang="pt-BR" sz="2000" dirty="0">
                <a:latin typeface="Gisha" panose="020B0502040204020203" pitchFamily="34" charset="-79"/>
                <a:cs typeface="Gisha" panose="020B0502040204020203" pitchFamily="34" charset="-79"/>
              </a:rPr>
              <a:t>§ 5º Para fins do disposto no § 4º, </a:t>
            </a:r>
            <a:r>
              <a:rPr lang="pt-BR" sz="2000" u="sng" dirty="0">
                <a:latin typeface="Gisha" panose="020B0502040204020203" pitchFamily="34" charset="-79"/>
                <a:cs typeface="Gisha" panose="020B0502040204020203" pitchFamily="34" charset="-79"/>
              </a:rPr>
              <a:t>não será considerada como ausência de deficit a implementação de segregação da massa de segurados</a:t>
            </a:r>
            <a:r>
              <a:rPr lang="pt-BR" sz="2000" dirty="0">
                <a:latin typeface="Gisha" panose="020B0502040204020203" pitchFamily="34" charset="-79"/>
                <a:cs typeface="Gisha" panose="020B0502040204020203" pitchFamily="34" charset="-79"/>
              </a:rPr>
              <a:t> ou a previsão em lei de plano de equacionamento de deficit.</a:t>
            </a:r>
            <a:r>
              <a:rPr lang="pt-BR" sz="2000" dirty="0">
                <a:solidFill>
                  <a:schemeClr val="bg1"/>
                </a:solidFill>
                <a:latin typeface="Gisha" panose="020B0502040204020203" pitchFamily="34" charset="-79"/>
                <a:cs typeface="Gisha" panose="020B0502040204020203" pitchFamily="34" charset="-79"/>
              </a:rPr>
              <a:t> a todos os RPPS</a:t>
            </a:r>
            <a:endParaRPr lang="pt-BR" sz="2000" dirty="0">
              <a:latin typeface="Gisha" panose="020B0502040204020203" pitchFamily="34" charset="-79"/>
              <a:cs typeface="Gisha" panose="020B0502040204020203" pitchFamily="34" charset="-79"/>
            </a:endParaRP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FEEDDA39-C948-32AB-7134-7FCB69D2BA87}"/>
              </a:ext>
            </a:extLst>
          </p:cNvPr>
          <p:cNvSpPr txBox="1"/>
          <p:nvPr/>
        </p:nvSpPr>
        <p:spPr>
          <a:xfrm>
            <a:off x="0" y="205274"/>
            <a:ext cx="12019280" cy="4462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2300" b="1" dirty="0">
                <a:solidFill>
                  <a:schemeClr val="accent5">
                    <a:lumMod val="75000"/>
                  </a:schemeClr>
                </a:solidFill>
                <a:latin typeface="Montserrat" panose="020B0604020202020204" charset="0"/>
              </a:rPr>
              <a:t>EC 103 e as regras de aposentadorias e pensão em Cariacica</a:t>
            </a:r>
          </a:p>
        </p:txBody>
      </p:sp>
    </p:spTree>
    <p:extLst>
      <p:ext uri="{BB962C8B-B14F-4D97-AF65-F5344CB8AC3E}">
        <p14:creationId xmlns:p14="http://schemas.microsoft.com/office/powerpoint/2010/main" val="140450492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E2E763AC-2D60-7417-99BE-E2C360E04FBD}"/>
              </a:ext>
            </a:extLst>
          </p:cNvPr>
          <p:cNvSpPr txBox="1"/>
          <p:nvPr/>
        </p:nvSpPr>
        <p:spPr>
          <a:xfrm>
            <a:off x="335280" y="895842"/>
            <a:ext cx="910056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2400" b="1" dirty="0">
                <a:latin typeface="Montserrat" panose="00000500000000000000" pitchFamily="2" charset="0"/>
              </a:rPr>
              <a:t>Aplicação da EC nº 103, de 2019 a quem não fez reforma</a:t>
            </a:r>
            <a:endParaRPr lang="pt-BR" sz="2400" dirty="0">
              <a:latin typeface="Montserrat" panose="00000500000000000000" pitchFamily="2" charset="0"/>
            </a:endParaRPr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9286FF78-4D80-AB08-B3EA-DE0DC3EF7BAD}"/>
              </a:ext>
            </a:extLst>
          </p:cNvPr>
          <p:cNvSpPr/>
          <p:nvPr/>
        </p:nvSpPr>
        <p:spPr>
          <a:xfrm>
            <a:off x="563084" y="1941681"/>
            <a:ext cx="11065832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sz="2000" b="1" dirty="0">
                <a:solidFill>
                  <a:prstClr val="black"/>
                </a:solidFill>
                <a:latin typeface="Gisha" panose="020B0502040204020203" pitchFamily="34" charset="-79"/>
                <a:cs typeface="Gisha" panose="020B0502040204020203" pitchFamily="34" charset="-79"/>
              </a:rPr>
              <a:t>§ 7º: Empréstimos para os segurados dos RPPS</a:t>
            </a:r>
          </a:p>
          <a:p>
            <a:pPr algn="just"/>
            <a:endParaRPr lang="pt-BR" sz="2000" dirty="0">
              <a:latin typeface="Gisha" panose="020B0502040204020203" pitchFamily="34" charset="-79"/>
              <a:cs typeface="Gisha" panose="020B0502040204020203" pitchFamily="34" charset="-79"/>
            </a:endParaRPr>
          </a:p>
          <a:p>
            <a:pPr algn="just"/>
            <a:r>
              <a:rPr lang="pt-BR" sz="2000" dirty="0">
                <a:latin typeface="Gisha" panose="020B0502040204020203" pitchFamily="34" charset="-79"/>
                <a:cs typeface="Gisha" panose="020B0502040204020203" pitchFamily="34" charset="-79"/>
              </a:rPr>
              <a:t>§ 7º Os recursos de regime próprio de previdência social poderão ser aplicados na concessão de empréstimos a seus segurados, na modalidade de consignados, </a:t>
            </a:r>
            <a:r>
              <a:rPr lang="pt-BR" sz="2000" u="sng" dirty="0">
                <a:latin typeface="Gisha" panose="020B0502040204020203" pitchFamily="34" charset="-79"/>
                <a:cs typeface="Gisha" panose="020B0502040204020203" pitchFamily="34" charset="-79"/>
              </a:rPr>
              <a:t>observada regulamentação específica estabelecida pelo Conselho Monetário Nacional</a:t>
            </a:r>
            <a:r>
              <a:rPr lang="pt-BR" sz="2000" dirty="0">
                <a:latin typeface="Gisha" panose="020B0502040204020203" pitchFamily="34" charset="-79"/>
                <a:cs typeface="Gisha" panose="020B0502040204020203" pitchFamily="34" charset="-79"/>
              </a:rPr>
              <a:t>.</a:t>
            </a:r>
          </a:p>
          <a:p>
            <a:pPr algn="just"/>
            <a:endParaRPr lang="pt-BR" sz="2000" dirty="0">
              <a:latin typeface="Gisha" panose="020B0502040204020203" pitchFamily="34" charset="-79"/>
              <a:cs typeface="Gisha" panose="020B0502040204020203" pitchFamily="34" charset="-79"/>
            </a:endParaRPr>
          </a:p>
          <a:p>
            <a:pPr algn="just"/>
            <a:endParaRPr lang="pt-BR" sz="2000" dirty="0">
              <a:latin typeface="Gisha" panose="020B0502040204020203" pitchFamily="34" charset="-79"/>
              <a:cs typeface="Gisha" panose="020B0502040204020203" pitchFamily="34" charset="-79"/>
            </a:endParaRPr>
          </a:p>
          <a:p>
            <a:pPr algn="just"/>
            <a:r>
              <a:rPr lang="pt-BR" sz="2000" b="1" dirty="0">
                <a:solidFill>
                  <a:prstClr val="black"/>
                </a:solidFill>
                <a:latin typeface="Gisha" panose="020B0502040204020203" pitchFamily="34" charset="-79"/>
                <a:cs typeface="Gisha" panose="020B0502040204020203" pitchFamily="34" charset="-79"/>
              </a:rPr>
              <a:t>§ 9º: Parcelamento de débitos com o RPPS</a:t>
            </a:r>
          </a:p>
          <a:p>
            <a:pPr algn="just"/>
            <a:endParaRPr lang="pt-BR" sz="2000" dirty="0">
              <a:latin typeface="Gisha" panose="020B0502040204020203" pitchFamily="34" charset="-79"/>
              <a:cs typeface="Gisha" panose="020B0502040204020203" pitchFamily="34" charset="-79"/>
            </a:endParaRPr>
          </a:p>
          <a:p>
            <a:pPr algn="just"/>
            <a:r>
              <a:rPr lang="pt-BR" sz="2000" dirty="0">
                <a:latin typeface="Gisha" panose="020B0502040204020203" pitchFamily="34" charset="-79"/>
                <a:cs typeface="Gisha" panose="020B0502040204020203" pitchFamily="34" charset="-79"/>
              </a:rPr>
              <a:t>§ 9º O parcelamento ou a moratória de débitos dos entes federativos com seus regimes próprios de previdência social fica limitado ao prazo a que se refere o § 11 do art. 195 da Constituição.</a:t>
            </a:r>
            <a:r>
              <a:rPr lang="pt-BR" sz="2000" dirty="0">
                <a:solidFill>
                  <a:schemeClr val="bg1"/>
                </a:solidFill>
                <a:latin typeface="Gisha" panose="020B0502040204020203" pitchFamily="34" charset="-79"/>
                <a:cs typeface="Gisha" panose="020B0502040204020203" pitchFamily="34" charset="-79"/>
              </a:rPr>
              <a:t> todos os RPPS</a:t>
            </a:r>
            <a:endParaRPr lang="pt-BR" sz="2000" dirty="0">
              <a:latin typeface="Gisha" panose="020B0502040204020203" pitchFamily="34" charset="-79"/>
              <a:cs typeface="Gisha" panose="020B0502040204020203" pitchFamily="34" charset="-79"/>
            </a:endParaRP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9153C0FC-FDE2-7CE1-F645-228BDE0F7C3E}"/>
              </a:ext>
            </a:extLst>
          </p:cNvPr>
          <p:cNvSpPr txBox="1"/>
          <p:nvPr/>
        </p:nvSpPr>
        <p:spPr>
          <a:xfrm>
            <a:off x="0" y="205274"/>
            <a:ext cx="12019280" cy="4462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2300" b="1" dirty="0">
                <a:solidFill>
                  <a:schemeClr val="accent5">
                    <a:lumMod val="75000"/>
                  </a:schemeClr>
                </a:solidFill>
                <a:latin typeface="Montserrat" panose="020B0604020202020204" charset="0"/>
              </a:rPr>
              <a:t>EC 103 e as regras de aposentadorias e pensão em Cariacica</a:t>
            </a:r>
          </a:p>
        </p:txBody>
      </p:sp>
    </p:spTree>
    <p:extLst>
      <p:ext uri="{BB962C8B-B14F-4D97-AF65-F5344CB8AC3E}">
        <p14:creationId xmlns:p14="http://schemas.microsoft.com/office/powerpoint/2010/main" val="307744690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E2E763AC-2D60-7417-99BE-E2C360E04FBD}"/>
              </a:ext>
            </a:extLst>
          </p:cNvPr>
          <p:cNvSpPr txBox="1"/>
          <p:nvPr/>
        </p:nvSpPr>
        <p:spPr>
          <a:xfrm>
            <a:off x="335280" y="895842"/>
            <a:ext cx="910056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2400" b="1" dirty="0">
                <a:latin typeface="Montserrat" panose="00000500000000000000" pitchFamily="2" charset="0"/>
              </a:rPr>
              <a:t>Aplicação da EC nº 103, de 2019 a quem não fez reforma</a:t>
            </a:r>
            <a:endParaRPr lang="pt-BR" sz="2400" dirty="0">
              <a:latin typeface="Montserrat" panose="00000500000000000000" pitchFamily="2" charset="0"/>
            </a:endParaRPr>
          </a:p>
        </p:txBody>
      </p:sp>
      <p:sp>
        <p:nvSpPr>
          <p:cNvPr id="3" name="Retângulo 2">
            <a:extLst>
              <a:ext uri="{FF2B5EF4-FFF2-40B4-BE49-F238E27FC236}">
                <a16:creationId xmlns:a16="http://schemas.microsoft.com/office/drawing/2014/main" id="{7F08C858-6AF2-06EE-C182-954CB2C99F29}"/>
              </a:ext>
            </a:extLst>
          </p:cNvPr>
          <p:cNvSpPr/>
          <p:nvPr/>
        </p:nvSpPr>
        <p:spPr>
          <a:xfrm>
            <a:off x="776444" y="2040792"/>
            <a:ext cx="1106583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sz="2000" b="1" dirty="0">
                <a:solidFill>
                  <a:prstClr val="black"/>
                </a:solidFill>
                <a:latin typeface="Gisha" panose="020B0502040204020203" pitchFamily="34" charset="-79"/>
                <a:cs typeface="Gisha" panose="020B0502040204020203" pitchFamily="34" charset="-79"/>
              </a:rPr>
              <a:t>Art. 24 - Acumulação de benefícios previdenciários</a:t>
            </a:r>
            <a:r>
              <a:rPr lang="pt-BR" sz="2000" dirty="0">
                <a:solidFill>
                  <a:schemeClr val="bg1"/>
                </a:solidFill>
                <a:latin typeface="Gisha" panose="020B0502040204020203" pitchFamily="34" charset="-79"/>
                <a:cs typeface="Gisha" panose="020B0502040204020203" pitchFamily="34" charset="-79"/>
              </a:rPr>
              <a:t>odos os RPPS</a:t>
            </a:r>
            <a:endParaRPr lang="pt-BR" sz="2000" dirty="0">
              <a:latin typeface="Gisha" panose="020B0502040204020203" pitchFamily="34" charset="-79"/>
              <a:cs typeface="Gisha" panose="020B0502040204020203" pitchFamily="34" charset="-79"/>
            </a:endParaRPr>
          </a:p>
        </p:txBody>
      </p:sp>
      <p:cxnSp>
        <p:nvCxnSpPr>
          <p:cNvPr id="14" name="Google Shape;602;p44">
            <a:extLst>
              <a:ext uri="{FF2B5EF4-FFF2-40B4-BE49-F238E27FC236}">
                <a16:creationId xmlns:a16="http://schemas.microsoft.com/office/drawing/2014/main" id="{B7E31E5E-7545-DC94-A211-C5B88D99A029}"/>
              </a:ext>
            </a:extLst>
          </p:cNvPr>
          <p:cNvCxnSpPr>
            <a:cxnSpLocks/>
          </p:cNvCxnSpPr>
          <p:nvPr/>
        </p:nvCxnSpPr>
        <p:spPr>
          <a:xfrm>
            <a:off x="5180913" y="3600991"/>
            <a:ext cx="1360712" cy="0"/>
          </a:xfrm>
          <a:prstGeom prst="straightConnector1">
            <a:avLst/>
          </a:prstGeom>
          <a:noFill/>
          <a:ln w="9525" cap="flat" cmpd="sng">
            <a:solidFill>
              <a:schemeClr val="accent1"/>
            </a:solidFill>
            <a:prstDash val="solid"/>
            <a:round/>
            <a:headEnd type="oval" w="med" len="med"/>
            <a:tailEnd type="oval" w="med" len="med"/>
          </a:ln>
        </p:spPr>
      </p:cxnSp>
      <p:sp>
        <p:nvSpPr>
          <p:cNvPr id="15" name="Google Shape;603;p44">
            <a:extLst>
              <a:ext uri="{FF2B5EF4-FFF2-40B4-BE49-F238E27FC236}">
                <a16:creationId xmlns:a16="http://schemas.microsoft.com/office/drawing/2014/main" id="{819D4276-018A-2664-414D-CDE876F52C90}"/>
              </a:ext>
            </a:extLst>
          </p:cNvPr>
          <p:cNvSpPr txBox="1"/>
          <p:nvPr/>
        </p:nvSpPr>
        <p:spPr>
          <a:xfrm>
            <a:off x="6663035" y="3444185"/>
            <a:ext cx="2539800" cy="31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 dirty="0">
                <a:solidFill>
                  <a:schemeClr val="dk2"/>
                </a:solidFill>
                <a:latin typeface="Varela Round"/>
                <a:ea typeface="Varela Round"/>
                <a:cs typeface="Varela Round"/>
                <a:sym typeface="Varela Round"/>
              </a:rPr>
              <a:t>Até 1 Salário-minimo</a:t>
            </a:r>
            <a:endParaRPr sz="1400" dirty="0">
              <a:solidFill>
                <a:schemeClr val="dk2"/>
              </a:solidFill>
              <a:latin typeface="Varela Round"/>
              <a:ea typeface="Varela Round"/>
              <a:cs typeface="Varela Round"/>
              <a:sym typeface="Varela Round"/>
            </a:endParaRPr>
          </a:p>
        </p:txBody>
      </p:sp>
      <p:cxnSp>
        <p:nvCxnSpPr>
          <p:cNvPr id="16" name="Google Shape;604;p44">
            <a:extLst>
              <a:ext uri="{FF2B5EF4-FFF2-40B4-BE49-F238E27FC236}">
                <a16:creationId xmlns:a16="http://schemas.microsoft.com/office/drawing/2014/main" id="{FD592AD9-0FCF-7EC8-74AC-F223A5119B42}"/>
              </a:ext>
            </a:extLst>
          </p:cNvPr>
          <p:cNvCxnSpPr>
            <a:cxnSpLocks/>
          </p:cNvCxnSpPr>
          <p:nvPr/>
        </p:nvCxnSpPr>
        <p:spPr>
          <a:xfrm>
            <a:off x="4980491" y="4116768"/>
            <a:ext cx="1561153" cy="0"/>
          </a:xfrm>
          <a:prstGeom prst="straightConnector1">
            <a:avLst/>
          </a:prstGeom>
          <a:noFill/>
          <a:ln w="9525" cap="flat" cmpd="sng">
            <a:solidFill>
              <a:schemeClr val="accent2"/>
            </a:solidFill>
            <a:prstDash val="solid"/>
            <a:round/>
            <a:headEnd type="oval" w="med" len="med"/>
            <a:tailEnd type="oval" w="med" len="med"/>
          </a:ln>
        </p:spPr>
      </p:cxnSp>
      <p:sp>
        <p:nvSpPr>
          <p:cNvPr id="17" name="Google Shape;605;p44">
            <a:extLst>
              <a:ext uri="{FF2B5EF4-FFF2-40B4-BE49-F238E27FC236}">
                <a16:creationId xmlns:a16="http://schemas.microsoft.com/office/drawing/2014/main" id="{B3B810B9-E946-58B5-F890-8DBF39C942B7}"/>
              </a:ext>
            </a:extLst>
          </p:cNvPr>
          <p:cNvSpPr txBox="1"/>
          <p:nvPr/>
        </p:nvSpPr>
        <p:spPr>
          <a:xfrm>
            <a:off x="6663035" y="3959953"/>
            <a:ext cx="2539800" cy="31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 dirty="0">
                <a:solidFill>
                  <a:schemeClr val="dk2"/>
                </a:solidFill>
                <a:latin typeface="Varela Round"/>
                <a:ea typeface="Varela Round"/>
                <a:cs typeface="Varela Round"/>
                <a:sym typeface="Varela Round"/>
              </a:rPr>
              <a:t>Entre 1 e 2 Salários-minimos</a:t>
            </a:r>
            <a:endParaRPr sz="1400" dirty="0">
              <a:solidFill>
                <a:schemeClr val="dk2"/>
              </a:solidFill>
              <a:latin typeface="Varela Round"/>
              <a:ea typeface="Varela Round"/>
              <a:cs typeface="Varela Round"/>
              <a:sym typeface="Varela Round"/>
            </a:endParaRPr>
          </a:p>
        </p:txBody>
      </p:sp>
      <p:cxnSp>
        <p:nvCxnSpPr>
          <p:cNvPr id="18" name="Google Shape;606;p44">
            <a:extLst>
              <a:ext uri="{FF2B5EF4-FFF2-40B4-BE49-F238E27FC236}">
                <a16:creationId xmlns:a16="http://schemas.microsoft.com/office/drawing/2014/main" id="{A844A842-25DA-0019-25AA-95296E5B05C5}"/>
              </a:ext>
            </a:extLst>
          </p:cNvPr>
          <p:cNvCxnSpPr>
            <a:cxnSpLocks/>
          </p:cNvCxnSpPr>
          <p:nvPr/>
        </p:nvCxnSpPr>
        <p:spPr>
          <a:xfrm>
            <a:off x="4695697" y="4707862"/>
            <a:ext cx="1845924" cy="0"/>
          </a:xfrm>
          <a:prstGeom prst="straightConnector1">
            <a:avLst/>
          </a:prstGeom>
          <a:noFill/>
          <a:ln w="9525" cap="flat" cmpd="sng">
            <a:solidFill>
              <a:schemeClr val="accent3"/>
            </a:solidFill>
            <a:prstDash val="solid"/>
            <a:round/>
            <a:headEnd type="oval" w="med" len="med"/>
            <a:tailEnd type="oval" w="med" len="med"/>
          </a:ln>
        </p:spPr>
      </p:cxnSp>
      <p:sp>
        <p:nvSpPr>
          <p:cNvPr id="19" name="Google Shape;607;p44">
            <a:extLst>
              <a:ext uri="{FF2B5EF4-FFF2-40B4-BE49-F238E27FC236}">
                <a16:creationId xmlns:a16="http://schemas.microsoft.com/office/drawing/2014/main" id="{E31A9A63-EB29-6B79-AED7-116528CAD8AA}"/>
              </a:ext>
            </a:extLst>
          </p:cNvPr>
          <p:cNvSpPr txBox="1"/>
          <p:nvPr/>
        </p:nvSpPr>
        <p:spPr>
          <a:xfrm>
            <a:off x="6663035" y="4551037"/>
            <a:ext cx="2539800" cy="31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lvl="0"/>
            <a:r>
              <a:rPr lang="pt-BR" sz="1400" dirty="0">
                <a:solidFill>
                  <a:schemeClr val="dk2"/>
                </a:solidFill>
                <a:latin typeface="Varela Round"/>
                <a:ea typeface="Varela Round"/>
                <a:cs typeface="Varela Round"/>
                <a:sym typeface="Varela Round"/>
              </a:rPr>
              <a:t>Entre 2 e 3 Salários-mínimos</a:t>
            </a:r>
          </a:p>
        </p:txBody>
      </p:sp>
      <p:cxnSp>
        <p:nvCxnSpPr>
          <p:cNvPr id="20" name="Google Shape;608;p44">
            <a:extLst>
              <a:ext uri="{FF2B5EF4-FFF2-40B4-BE49-F238E27FC236}">
                <a16:creationId xmlns:a16="http://schemas.microsoft.com/office/drawing/2014/main" id="{142C1D92-55DF-58A6-B312-295DABD294CA}"/>
              </a:ext>
            </a:extLst>
          </p:cNvPr>
          <p:cNvCxnSpPr>
            <a:cxnSpLocks/>
          </p:cNvCxnSpPr>
          <p:nvPr/>
        </p:nvCxnSpPr>
        <p:spPr>
          <a:xfrm>
            <a:off x="4453151" y="5258332"/>
            <a:ext cx="2088318" cy="0"/>
          </a:xfrm>
          <a:prstGeom prst="straightConnector1">
            <a:avLst/>
          </a:prstGeom>
          <a:noFill/>
          <a:ln w="9525" cap="flat" cmpd="sng">
            <a:solidFill>
              <a:schemeClr val="accent4"/>
            </a:solidFill>
            <a:prstDash val="solid"/>
            <a:round/>
            <a:headEnd type="oval" w="med" len="med"/>
            <a:tailEnd type="oval" w="med" len="med"/>
          </a:ln>
        </p:spPr>
      </p:cxnSp>
      <p:sp>
        <p:nvSpPr>
          <p:cNvPr id="21" name="Google Shape;609;p44">
            <a:extLst>
              <a:ext uri="{FF2B5EF4-FFF2-40B4-BE49-F238E27FC236}">
                <a16:creationId xmlns:a16="http://schemas.microsoft.com/office/drawing/2014/main" id="{C908B50F-4929-8398-42A9-555DE2FB0010}"/>
              </a:ext>
            </a:extLst>
          </p:cNvPr>
          <p:cNvSpPr txBox="1"/>
          <p:nvPr/>
        </p:nvSpPr>
        <p:spPr>
          <a:xfrm>
            <a:off x="6663035" y="5101521"/>
            <a:ext cx="2539800" cy="31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lvl="0"/>
            <a:r>
              <a:rPr lang="pt-BR" sz="1400">
                <a:solidFill>
                  <a:schemeClr val="dk2"/>
                </a:solidFill>
                <a:latin typeface="Varela Round"/>
                <a:ea typeface="Varela Round"/>
                <a:cs typeface="Varela Round"/>
                <a:sym typeface="Varela Round"/>
              </a:rPr>
              <a:t>Entre 3 e 4 Salários-mínimos</a:t>
            </a:r>
            <a:endParaRPr lang="pt-BR" sz="1400" dirty="0">
              <a:solidFill>
                <a:schemeClr val="dk2"/>
              </a:solidFill>
              <a:latin typeface="Varela Round"/>
              <a:ea typeface="Varela Round"/>
              <a:cs typeface="Varela Round"/>
              <a:sym typeface="Varela Round"/>
            </a:endParaRPr>
          </a:p>
        </p:txBody>
      </p:sp>
      <p:cxnSp>
        <p:nvCxnSpPr>
          <p:cNvPr id="22" name="Google Shape;610;p44">
            <a:extLst>
              <a:ext uri="{FF2B5EF4-FFF2-40B4-BE49-F238E27FC236}">
                <a16:creationId xmlns:a16="http://schemas.microsoft.com/office/drawing/2014/main" id="{185D3E6A-CBDB-0A21-3D6F-B24BA6141ED9}"/>
              </a:ext>
            </a:extLst>
          </p:cNvPr>
          <p:cNvCxnSpPr>
            <a:cxnSpLocks/>
          </p:cNvCxnSpPr>
          <p:nvPr/>
        </p:nvCxnSpPr>
        <p:spPr>
          <a:xfrm>
            <a:off x="4189469" y="5764442"/>
            <a:ext cx="2351901" cy="0"/>
          </a:xfrm>
          <a:prstGeom prst="straightConnector1">
            <a:avLst/>
          </a:prstGeom>
          <a:noFill/>
          <a:ln w="9525" cap="flat" cmpd="sng">
            <a:solidFill>
              <a:schemeClr val="accent5"/>
            </a:solidFill>
            <a:prstDash val="solid"/>
            <a:round/>
            <a:headEnd type="oval" w="med" len="med"/>
            <a:tailEnd type="oval" w="med" len="med"/>
          </a:ln>
        </p:spPr>
      </p:cxnSp>
      <p:sp>
        <p:nvSpPr>
          <p:cNvPr id="23" name="Google Shape;611;p44">
            <a:extLst>
              <a:ext uri="{FF2B5EF4-FFF2-40B4-BE49-F238E27FC236}">
                <a16:creationId xmlns:a16="http://schemas.microsoft.com/office/drawing/2014/main" id="{B0A972C5-27EC-C2C8-C7B2-3EAE4B66FCA3}"/>
              </a:ext>
            </a:extLst>
          </p:cNvPr>
          <p:cNvSpPr txBox="1"/>
          <p:nvPr/>
        </p:nvSpPr>
        <p:spPr>
          <a:xfrm>
            <a:off x="6663035" y="5607622"/>
            <a:ext cx="2539800" cy="31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lvl="0"/>
            <a:r>
              <a:rPr lang="pt-BR" sz="1400" dirty="0">
                <a:solidFill>
                  <a:schemeClr val="dk2"/>
                </a:solidFill>
                <a:latin typeface="Varela Round"/>
                <a:ea typeface="Varela Round"/>
                <a:cs typeface="Varela Round"/>
                <a:sym typeface="Varela Round"/>
              </a:rPr>
              <a:t>Acima de 4 Salários-mínimos</a:t>
            </a:r>
          </a:p>
        </p:txBody>
      </p:sp>
      <p:grpSp>
        <p:nvGrpSpPr>
          <p:cNvPr id="24" name="Google Shape;594;p44">
            <a:extLst>
              <a:ext uri="{FF2B5EF4-FFF2-40B4-BE49-F238E27FC236}">
                <a16:creationId xmlns:a16="http://schemas.microsoft.com/office/drawing/2014/main" id="{64045352-D1A6-862E-4E1F-7CE8DF31C9F2}"/>
              </a:ext>
            </a:extLst>
          </p:cNvPr>
          <p:cNvGrpSpPr/>
          <p:nvPr/>
        </p:nvGrpSpPr>
        <p:grpSpPr>
          <a:xfrm>
            <a:off x="2554307" y="2943064"/>
            <a:ext cx="3422699" cy="3222927"/>
            <a:chOff x="3778727" y="4460423"/>
            <a:chExt cx="720160" cy="552426"/>
          </a:xfrm>
        </p:grpSpPr>
        <p:sp>
          <p:nvSpPr>
            <p:cNvPr id="25" name="Google Shape;595;p44">
              <a:extLst>
                <a:ext uri="{FF2B5EF4-FFF2-40B4-BE49-F238E27FC236}">
                  <a16:creationId xmlns:a16="http://schemas.microsoft.com/office/drawing/2014/main" id="{7D9416D2-3DD9-1965-D74A-83FC1EA4780C}"/>
                </a:ext>
              </a:extLst>
            </p:cNvPr>
            <p:cNvSpPr/>
            <p:nvPr/>
          </p:nvSpPr>
          <p:spPr>
            <a:xfrm>
              <a:off x="3957011" y="4902228"/>
              <a:ext cx="364723" cy="110621"/>
            </a:xfrm>
            <a:custGeom>
              <a:avLst/>
              <a:gdLst/>
              <a:ahLst/>
              <a:cxnLst/>
              <a:rect l="l" t="t" r="r" b="b"/>
              <a:pathLst>
                <a:path w="640" h="194" extrusionOk="0">
                  <a:moveTo>
                    <a:pt x="0" y="0"/>
                  </a:moveTo>
                  <a:cubicBezTo>
                    <a:pt x="63" y="130"/>
                    <a:pt x="63" y="130"/>
                    <a:pt x="63" y="130"/>
                  </a:cubicBezTo>
                  <a:cubicBezTo>
                    <a:pt x="64" y="130"/>
                    <a:pt x="64" y="130"/>
                    <a:pt x="64" y="130"/>
                  </a:cubicBezTo>
                  <a:cubicBezTo>
                    <a:pt x="64" y="130"/>
                    <a:pt x="64" y="130"/>
                    <a:pt x="64" y="131"/>
                  </a:cubicBezTo>
                  <a:cubicBezTo>
                    <a:pt x="70" y="143"/>
                    <a:pt x="70" y="143"/>
                    <a:pt x="70" y="143"/>
                  </a:cubicBezTo>
                  <a:cubicBezTo>
                    <a:pt x="93" y="170"/>
                    <a:pt x="188" y="194"/>
                    <a:pt x="320" y="194"/>
                  </a:cubicBezTo>
                  <a:cubicBezTo>
                    <a:pt x="452" y="194"/>
                    <a:pt x="547" y="170"/>
                    <a:pt x="571" y="143"/>
                  </a:cubicBezTo>
                  <a:cubicBezTo>
                    <a:pt x="577" y="131"/>
                    <a:pt x="577" y="131"/>
                    <a:pt x="577" y="131"/>
                  </a:cubicBezTo>
                  <a:cubicBezTo>
                    <a:pt x="577" y="130"/>
                    <a:pt x="577" y="130"/>
                    <a:pt x="577" y="130"/>
                  </a:cubicBezTo>
                  <a:cubicBezTo>
                    <a:pt x="577" y="130"/>
                    <a:pt x="577" y="130"/>
                    <a:pt x="577" y="130"/>
                  </a:cubicBezTo>
                  <a:cubicBezTo>
                    <a:pt x="640" y="0"/>
                    <a:pt x="640" y="0"/>
                    <a:pt x="640" y="0"/>
                  </a:cubicBezTo>
                  <a:cubicBezTo>
                    <a:pt x="587" y="29"/>
                    <a:pt x="452" y="46"/>
                    <a:pt x="320" y="46"/>
                  </a:cubicBezTo>
                  <a:cubicBezTo>
                    <a:pt x="189" y="46"/>
                    <a:pt x="53" y="29"/>
                    <a:pt x="0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rPr lang="en" sz="2000" b="1" dirty="0">
                  <a:solidFill>
                    <a:schemeClr val="lt1"/>
                  </a:solidFill>
                  <a:latin typeface="Varela Round"/>
                  <a:ea typeface="Varela Round"/>
                  <a:cs typeface="Varela Round"/>
                  <a:sym typeface="Varela Round"/>
                </a:rPr>
                <a:t>10%</a:t>
              </a:r>
              <a:endParaRPr sz="2000" b="1" i="0" u="none" strike="noStrike" cap="none" dirty="0">
                <a:solidFill>
                  <a:schemeClr val="lt1"/>
                </a:solidFill>
                <a:latin typeface="Varela Round"/>
                <a:ea typeface="Varela Round"/>
                <a:cs typeface="Varela Round"/>
                <a:sym typeface="Varela Round"/>
              </a:endParaRPr>
            </a:p>
          </p:txBody>
        </p:sp>
        <p:sp>
          <p:nvSpPr>
            <p:cNvPr id="26" name="Google Shape;597;p44">
              <a:extLst>
                <a:ext uri="{FF2B5EF4-FFF2-40B4-BE49-F238E27FC236}">
                  <a16:creationId xmlns:a16="http://schemas.microsoft.com/office/drawing/2014/main" id="{7295A994-B089-097C-FA10-1F6F51747E2E}"/>
                </a:ext>
              </a:extLst>
            </p:cNvPr>
            <p:cNvSpPr/>
            <p:nvPr/>
          </p:nvSpPr>
          <p:spPr>
            <a:xfrm>
              <a:off x="3780312" y="4519014"/>
              <a:ext cx="718575" cy="115145"/>
            </a:xfrm>
            <a:custGeom>
              <a:avLst/>
              <a:gdLst/>
              <a:ahLst/>
              <a:cxnLst/>
              <a:rect l="l" t="t" r="r" b="b"/>
              <a:pathLst>
                <a:path w="1261" h="202" extrusionOk="0">
                  <a:moveTo>
                    <a:pt x="630" y="53"/>
                  </a:moveTo>
                  <a:cubicBezTo>
                    <a:pt x="363" y="53"/>
                    <a:pt x="82" y="34"/>
                    <a:pt x="0" y="0"/>
                  </a:cubicBezTo>
                  <a:cubicBezTo>
                    <a:pt x="71" y="146"/>
                    <a:pt x="71" y="146"/>
                    <a:pt x="71" y="146"/>
                  </a:cubicBezTo>
                  <a:cubicBezTo>
                    <a:pt x="88" y="157"/>
                    <a:pt x="134" y="170"/>
                    <a:pt x="227" y="181"/>
                  </a:cubicBezTo>
                  <a:cubicBezTo>
                    <a:pt x="334" y="194"/>
                    <a:pt x="478" y="202"/>
                    <a:pt x="630" y="202"/>
                  </a:cubicBezTo>
                  <a:cubicBezTo>
                    <a:pt x="630" y="202"/>
                    <a:pt x="630" y="202"/>
                    <a:pt x="630" y="202"/>
                  </a:cubicBezTo>
                  <a:cubicBezTo>
                    <a:pt x="929" y="202"/>
                    <a:pt x="1147" y="174"/>
                    <a:pt x="1189" y="146"/>
                  </a:cubicBezTo>
                  <a:cubicBezTo>
                    <a:pt x="1261" y="0"/>
                    <a:pt x="1261" y="0"/>
                    <a:pt x="1261" y="0"/>
                  </a:cubicBezTo>
                  <a:cubicBezTo>
                    <a:pt x="1179" y="34"/>
                    <a:pt x="897" y="53"/>
                    <a:pt x="630" y="5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rPr lang="en" sz="2000" b="1" dirty="0">
                  <a:solidFill>
                    <a:schemeClr val="lt1"/>
                  </a:solidFill>
                  <a:latin typeface="Varela Round"/>
                  <a:ea typeface="Varela Round"/>
                  <a:cs typeface="Varela Round"/>
                  <a:sym typeface="Varela Round"/>
                </a:rPr>
                <a:t>100%</a:t>
              </a:r>
              <a:endParaRPr sz="2000" b="1" i="0" u="none" strike="noStrike" cap="none" dirty="0">
                <a:solidFill>
                  <a:schemeClr val="lt1"/>
                </a:solidFill>
                <a:latin typeface="Varela Round"/>
                <a:ea typeface="Varela Round"/>
                <a:cs typeface="Varela Round"/>
                <a:sym typeface="Varela Round"/>
              </a:endParaRPr>
            </a:p>
          </p:txBody>
        </p:sp>
        <p:sp>
          <p:nvSpPr>
            <p:cNvPr id="27" name="Google Shape;598;p44">
              <a:extLst>
                <a:ext uri="{FF2B5EF4-FFF2-40B4-BE49-F238E27FC236}">
                  <a16:creationId xmlns:a16="http://schemas.microsoft.com/office/drawing/2014/main" id="{94ABAF82-103C-902D-50AE-96DA2DBE7FAF}"/>
                </a:ext>
              </a:extLst>
            </p:cNvPr>
            <p:cNvSpPr/>
            <p:nvPr/>
          </p:nvSpPr>
          <p:spPr>
            <a:xfrm>
              <a:off x="3868662" y="4710395"/>
              <a:ext cx="541875" cy="112657"/>
            </a:xfrm>
            <a:custGeom>
              <a:avLst/>
              <a:gdLst/>
              <a:ahLst/>
              <a:cxnLst/>
              <a:rect l="l" t="t" r="r" b="b"/>
              <a:pathLst>
                <a:path w="951" h="198" extrusionOk="0">
                  <a:moveTo>
                    <a:pt x="0" y="0"/>
                  </a:moveTo>
                  <a:cubicBezTo>
                    <a:pt x="70" y="144"/>
                    <a:pt x="70" y="144"/>
                    <a:pt x="70" y="144"/>
                  </a:cubicBezTo>
                  <a:cubicBezTo>
                    <a:pt x="101" y="171"/>
                    <a:pt x="259" y="198"/>
                    <a:pt x="475" y="198"/>
                  </a:cubicBezTo>
                  <a:cubicBezTo>
                    <a:pt x="692" y="198"/>
                    <a:pt x="849" y="171"/>
                    <a:pt x="881" y="144"/>
                  </a:cubicBezTo>
                  <a:cubicBezTo>
                    <a:pt x="951" y="0"/>
                    <a:pt x="951" y="0"/>
                    <a:pt x="951" y="0"/>
                  </a:cubicBezTo>
                  <a:cubicBezTo>
                    <a:pt x="881" y="32"/>
                    <a:pt x="673" y="50"/>
                    <a:pt x="475" y="50"/>
                  </a:cubicBezTo>
                  <a:cubicBezTo>
                    <a:pt x="277" y="50"/>
                    <a:pt x="69" y="32"/>
                    <a:pt x="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rPr lang="en" sz="2000" b="1" dirty="0">
                  <a:solidFill>
                    <a:schemeClr val="lt1"/>
                  </a:solidFill>
                  <a:latin typeface="Varela Round"/>
                  <a:ea typeface="Varela Round"/>
                  <a:cs typeface="Varela Round"/>
                  <a:sym typeface="Varela Round"/>
                </a:rPr>
                <a:t>40%</a:t>
              </a:r>
              <a:endParaRPr sz="2000" b="1" i="0" u="none" strike="noStrike" cap="none" dirty="0">
                <a:solidFill>
                  <a:schemeClr val="lt1"/>
                </a:solidFill>
                <a:latin typeface="Varela Round"/>
                <a:ea typeface="Varela Round"/>
                <a:cs typeface="Varela Round"/>
                <a:sym typeface="Varela Round"/>
              </a:endParaRPr>
            </a:p>
          </p:txBody>
        </p:sp>
        <p:sp>
          <p:nvSpPr>
            <p:cNvPr id="28" name="Google Shape;599;p44">
              <a:extLst>
                <a:ext uri="{FF2B5EF4-FFF2-40B4-BE49-F238E27FC236}">
                  <a16:creationId xmlns:a16="http://schemas.microsoft.com/office/drawing/2014/main" id="{931A1A2A-43A6-D30D-97A2-0C11799542DB}"/>
                </a:ext>
              </a:extLst>
            </p:cNvPr>
            <p:cNvSpPr/>
            <p:nvPr/>
          </p:nvSpPr>
          <p:spPr>
            <a:xfrm>
              <a:off x="3824940" y="4614704"/>
              <a:ext cx="629543" cy="114014"/>
            </a:xfrm>
            <a:custGeom>
              <a:avLst/>
              <a:gdLst/>
              <a:ahLst/>
              <a:cxnLst/>
              <a:rect l="l" t="t" r="r" b="b"/>
              <a:pathLst>
                <a:path w="1105" h="200" extrusionOk="0">
                  <a:moveTo>
                    <a:pt x="552" y="51"/>
                  </a:moveTo>
                  <a:cubicBezTo>
                    <a:pt x="399" y="51"/>
                    <a:pt x="255" y="44"/>
                    <a:pt x="147" y="31"/>
                  </a:cubicBezTo>
                  <a:cubicBezTo>
                    <a:pt x="76" y="22"/>
                    <a:pt x="26" y="12"/>
                    <a:pt x="0" y="0"/>
                  </a:cubicBezTo>
                  <a:cubicBezTo>
                    <a:pt x="70" y="145"/>
                    <a:pt x="70" y="145"/>
                    <a:pt x="70" y="145"/>
                  </a:cubicBezTo>
                  <a:cubicBezTo>
                    <a:pt x="108" y="173"/>
                    <a:pt x="296" y="200"/>
                    <a:pt x="552" y="200"/>
                  </a:cubicBezTo>
                  <a:cubicBezTo>
                    <a:pt x="809" y="200"/>
                    <a:pt x="996" y="173"/>
                    <a:pt x="1034" y="145"/>
                  </a:cubicBezTo>
                  <a:cubicBezTo>
                    <a:pt x="1105" y="0"/>
                    <a:pt x="1105" y="0"/>
                    <a:pt x="1105" y="0"/>
                  </a:cubicBezTo>
                  <a:cubicBezTo>
                    <a:pt x="1030" y="33"/>
                    <a:pt x="785" y="51"/>
                    <a:pt x="552" y="5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rPr lang="en" sz="2000" b="1" dirty="0">
                  <a:solidFill>
                    <a:schemeClr val="lt1"/>
                  </a:solidFill>
                  <a:latin typeface="Varela Round"/>
                  <a:ea typeface="Varela Round"/>
                  <a:cs typeface="Varela Round"/>
                  <a:sym typeface="Varela Round"/>
                </a:rPr>
                <a:t>60%</a:t>
              </a:r>
              <a:endParaRPr sz="2000" b="1" i="0" u="none" strike="noStrike" cap="none" dirty="0">
                <a:solidFill>
                  <a:schemeClr val="lt1"/>
                </a:solidFill>
                <a:latin typeface="Varela Round"/>
                <a:ea typeface="Varela Round"/>
                <a:cs typeface="Varela Round"/>
                <a:sym typeface="Varela Round"/>
              </a:endParaRPr>
            </a:p>
          </p:txBody>
        </p:sp>
        <p:sp>
          <p:nvSpPr>
            <p:cNvPr id="29" name="Google Shape;600;p44">
              <a:extLst>
                <a:ext uri="{FF2B5EF4-FFF2-40B4-BE49-F238E27FC236}">
                  <a16:creationId xmlns:a16="http://schemas.microsoft.com/office/drawing/2014/main" id="{1C0E721E-4D37-59EB-D09C-27CFFCD51C9F}"/>
                </a:ext>
              </a:extLst>
            </p:cNvPr>
            <p:cNvSpPr/>
            <p:nvPr/>
          </p:nvSpPr>
          <p:spPr>
            <a:xfrm>
              <a:off x="3912610" y="4806085"/>
              <a:ext cx="453525" cy="112204"/>
            </a:xfrm>
            <a:custGeom>
              <a:avLst/>
              <a:gdLst/>
              <a:ahLst/>
              <a:cxnLst/>
              <a:rect l="l" t="t" r="r" b="b"/>
              <a:pathLst>
                <a:path w="796" h="197" extrusionOk="0">
                  <a:moveTo>
                    <a:pt x="0" y="0"/>
                  </a:moveTo>
                  <a:cubicBezTo>
                    <a:pt x="65" y="132"/>
                    <a:pt x="65" y="132"/>
                    <a:pt x="65" y="132"/>
                  </a:cubicBezTo>
                  <a:cubicBezTo>
                    <a:pt x="65" y="132"/>
                    <a:pt x="65" y="132"/>
                    <a:pt x="65" y="132"/>
                  </a:cubicBezTo>
                  <a:cubicBezTo>
                    <a:pt x="65" y="133"/>
                    <a:pt x="65" y="133"/>
                    <a:pt x="65" y="133"/>
                  </a:cubicBezTo>
                  <a:cubicBezTo>
                    <a:pt x="70" y="142"/>
                    <a:pt x="70" y="142"/>
                    <a:pt x="70" y="142"/>
                  </a:cubicBezTo>
                  <a:cubicBezTo>
                    <a:pt x="95" y="170"/>
                    <a:pt x="221" y="197"/>
                    <a:pt x="398" y="197"/>
                  </a:cubicBezTo>
                  <a:cubicBezTo>
                    <a:pt x="576" y="197"/>
                    <a:pt x="702" y="170"/>
                    <a:pt x="727" y="142"/>
                  </a:cubicBezTo>
                  <a:cubicBezTo>
                    <a:pt x="732" y="133"/>
                    <a:pt x="732" y="133"/>
                    <a:pt x="732" y="133"/>
                  </a:cubicBezTo>
                  <a:cubicBezTo>
                    <a:pt x="732" y="132"/>
                    <a:pt x="732" y="132"/>
                    <a:pt x="732" y="132"/>
                  </a:cubicBezTo>
                  <a:cubicBezTo>
                    <a:pt x="732" y="132"/>
                    <a:pt x="732" y="132"/>
                    <a:pt x="732" y="132"/>
                  </a:cubicBezTo>
                  <a:cubicBezTo>
                    <a:pt x="796" y="0"/>
                    <a:pt x="796" y="0"/>
                    <a:pt x="796" y="0"/>
                  </a:cubicBezTo>
                  <a:cubicBezTo>
                    <a:pt x="735" y="31"/>
                    <a:pt x="562" y="48"/>
                    <a:pt x="398" y="48"/>
                  </a:cubicBezTo>
                  <a:cubicBezTo>
                    <a:pt x="234" y="48"/>
                    <a:pt x="62" y="31"/>
                    <a:pt x="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rPr lang="en" sz="2000" b="1" dirty="0">
                  <a:solidFill>
                    <a:schemeClr val="lt1"/>
                  </a:solidFill>
                  <a:latin typeface="Varela Round"/>
                  <a:ea typeface="Varela Round"/>
                  <a:cs typeface="Varela Round"/>
                  <a:sym typeface="Varela Round"/>
                </a:rPr>
                <a:t>20%</a:t>
              </a:r>
              <a:endParaRPr sz="2000" b="1" i="0" u="none" strike="noStrike" cap="none" dirty="0">
                <a:solidFill>
                  <a:schemeClr val="lt1"/>
                </a:solidFill>
                <a:latin typeface="Varela Round"/>
                <a:ea typeface="Varela Round"/>
                <a:cs typeface="Varela Round"/>
                <a:sym typeface="Varela Round"/>
              </a:endParaRPr>
            </a:p>
          </p:txBody>
        </p:sp>
        <p:sp>
          <p:nvSpPr>
            <p:cNvPr id="30" name="Google Shape;601;p44">
              <a:extLst>
                <a:ext uri="{FF2B5EF4-FFF2-40B4-BE49-F238E27FC236}">
                  <a16:creationId xmlns:a16="http://schemas.microsoft.com/office/drawing/2014/main" id="{50623D7C-3DBB-0A3F-02F2-1331EB4CCF80}"/>
                </a:ext>
              </a:extLst>
            </p:cNvPr>
            <p:cNvSpPr/>
            <p:nvPr/>
          </p:nvSpPr>
          <p:spPr>
            <a:xfrm>
              <a:off x="3778727" y="4460423"/>
              <a:ext cx="719100" cy="792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1" i="0" u="none" strike="noStrike" cap="none">
                <a:solidFill>
                  <a:schemeClr val="lt1"/>
                </a:solidFill>
                <a:latin typeface="Varela Round"/>
                <a:ea typeface="Varela Round"/>
                <a:cs typeface="Varela Round"/>
                <a:sym typeface="Varela Round"/>
              </a:endParaRPr>
            </a:p>
          </p:txBody>
        </p:sp>
      </p:grpSp>
      <p:sp>
        <p:nvSpPr>
          <p:cNvPr id="4" name="CaixaDeTexto 3">
            <a:extLst>
              <a:ext uri="{FF2B5EF4-FFF2-40B4-BE49-F238E27FC236}">
                <a16:creationId xmlns:a16="http://schemas.microsoft.com/office/drawing/2014/main" id="{D3F023AA-591D-43DA-662F-B474DD01DB73}"/>
              </a:ext>
            </a:extLst>
          </p:cNvPr>
          <p:cNvSpPr txBox="1"/>
          <p:nvPr/>
        </p:nvSpPr>
        <p:spPr>
          <a:xfrm>
            <a:off x="0" y="205274"/>
            <a:ext cx="12019280" cy="4462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2300" b="1" dirty="0">
                <a:solidFill>
                  <a:schemeClr val="accent5">
                    <a:lumMod val="75000"/>
                  </a:schemeClr>
                </a:solidFill>
                <a:latin typeface="Montserrat" panose="020B0604020202020204" charset="0"/>
              </a:rPr>
              <a:t>EC 103 e as regras de aposentadorias e pensão em Cariacica</a:t>
            </a:r>
          </a:p>
        </p:txBody>
      </p:sp>
    </p:spTree>
    <p:extLst>
      <p:ext uri="{BB962C8B-B14F-4D97-AF65-F5344CB8AC3E}">
        <p14:creationId xmlns:p14="http://schemas.microsoft.com/office/powerpoint/2010/main" val="188443652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E2E763AC-2D60-7417-99BE-E2C360E04FBD}"/>
              </a:ext>
            </a:extLst>
          </p:cNvPr>
          <p:cNvSpPr txBox="1"/>
          <p:nvPr/>
        </p:nvSpPr>
        <p:spPr>
          <a:xfrm>
            <a:off x="335280" y="895842"/>
            <a:ext cx="910056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2400" b="1" dirty="0">
                <a:latin typeface="Montserrat" panose="00000500000000000000" pitchFamily="2" charset="0"/>
              </a:rPr>
              <a:t>Aplicação da EC nº 103, de 2019 a quem não fez reforma</a:t>
            </a:r>
            <a:endParaRPr lang="pt-BR" sz="2400" dirty="0">
              <a:latin typeface="Montserrat" panose="00000500000000000000" pitchFamily="2" charset="0"/>
            </a:endParaRP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15DF3186-FB69-87DA-2271-20CD652AE43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2799" y="1714734"/>
            <a:ext cx="9550401" cy="2911411"/>
          </a:xfrm>
          <a:prstGeom prst="rect">
            <a:avLst/>
          </a:prstGeom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2EB67E61-0F8D-1B7A-B70F-43F96FDC20E1}"/>
              </a:ext>
            </a:extLst>
          </p:cNvPr>
          <p:cNvSpPr txBox="1"/>
          <p:nvPr/>
        </p:nvSpPr>
        <p:spPr>
          <a:xfrm>
            <a:off x="3698240" y="5638800"/>
            <a:ext cx="325050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/>
              <a:t>Aposentadoria – R$ 12.000,00</a:t>
            </a:r>
          </a:p>
          <a:p>
            <a:r>
              <a:rPr lang="pt-BR" dirty="0"/>
              <a:t>Pensão por morte – R$ 9.326,79 </a:t>
            </a:r>
          </a:p>
          <a:p>
            <a:r>
              <a:rPr lang="pt-BR" dirty="0"/>
              <a:t>TOTAL = R$ 21.326,79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AC6ED042-4696-9BB9-43B0-AB7187247C62}"/>
              </a:ext>
            </a:extLst>
          </p:cNvPr>
          <p:cNvSpPr txBox="1"/>
          <p:nvPr/>
        </p:nvSpPr>
        <p:spPr>
          <a:xfrm>
            <a:off x="7467600" y="5638800"/>
            <a:ext cx="325050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/>
              <a:t>Aposentadoria – R$ 12.000,00</a:t>
            </a:r>
          </a:p>
          <a:p>
            <a:r>
              <a:rPr lang="pt-BR" dirty="0"/>
              <a:t>Pensão por morte – R$ 3.308,68 </a:t>
            </a:r>
          </a:p>
          <a:p>
            <a:r>
              <a:rPr lang="pt-BR" dirty="0"/>
              <a:t>TOTAL = R$ 15.308,68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A61E396C-394A-5ADC-AE17-E057E5B14EA7}"/>
              </a:ext>
            </a:extLst>
          </p:cNvPr>
          <p:cNvSpPr txBox="1"/>
          <p:nvPr/>
        </p:nvSpPr>
        <p:spPr>
          <a:xfrm>
            <a:off x="3179385" y="5269468"/>
            <a:ext cx="29420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b="1" dirty="0">
                <a:solidFill>
                  <a:schemeClr val="bg1">
                    <a:lumMod val="75000"/>
                  </a:schemeClr>
                </a:solidFill>
              </a:rPr>
              <a:t>Sem redutor (regra anterior) 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07F09422-F238-7047-8BE6-97A3F71ED3D9}"/>
              </a:ext>
            </a:extLst>
          </p:cNvPr>
          <p:cNvSpPr txBox="1"/>
          <p:nvPr/>
        </p:nvSpPr>
        <p:spPr>
          <a:xfrm>
            <a:off x="7090985" y="5269468"/>
            <a:ext cx="47454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b="1" dirty="0">
                <a:solidFill>
                  <a:schemeClr val="bg1">
                    <a:lumMod val="75000"/>
                  </a:schemeClr>
                </a:solidFill>
              </a:rPr>
              <a:t>Com redutor (regra a parti da EC 103, de 2019) 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C0B74384-63D2-9BF4-9BEA-6EDA5E963F50}"/>
              </a:ext>
            </a:extLst>
          </p:cNvPr>
          <p:cNvSpPr txBox="1"/>
          <p:nvPr/>
        </p:nvSpPr>
        <p:spPr>
          <a:xfrm>
            <a:off x="0" y="205274"/>
            <a:ext cx="12019280" cy="4462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2300" b="1" dirty="0">
                <a:solidFill>
                  <a:schemeClr val="accent5">
                    <a:lumMod val="75000"/>
                  </a:schemeClr>
                </a:solidFill>
                <a:latin typeface="Montserrat" panose="020B0604020202020204" charset="0"/>
              </a:rPr>
              <a:t>EC 103 e as regras de aposentadorias e pensão em Cariacica</a:t>
            </a:r>
          </a:p>
        </p:txBody>
      </p:sp>
    </p:spTree>
    <p:extLst>
      <p:ext uri="{BB962C8B-B14F-4D97-AF65-F5344CB8AC3E}">
        <p14:creationId xmlns:p14="http://schemas.microsoft.com/office/powerpoint/2010/main" val="118235415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D530413F-5BA7-9611-85E4-0436B47C8A6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7992" y="1497185"/>
            <a:ext cx="10036016" cy="3863630"/>
          </a:xfrm>
          <a:prstGeom prst="rect">
            <a:avLst/>
          </a:prstGeom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794BC41D-27CA-C72B-9C8B-C72D6CED82AB}"/>
              </a:ext>
            </a:extLst>
          </p:cNvPr>
          <p:cNvSpPr txBox="1"/>
          <p:nvPr/>
        </p:nvSpPr>
        <p:spPr>
          <a:xfrm>
            <a:off x="0" y="205274"/>
            <a:ext cx="12019280" cy="4462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2300" b="1" dirty="0">
                <a:solidFill>
                  <a:schemeClr val="accent5">
                    <a:lumMod val="75000"/>
                  </a:schemeClr>
                </a:solidFill>
                <a:latin typeface="Montserrat" panose="020B0604020202020204" charset="0"/>
              </a:rPr>
              <a:t>EC 103 e as regras de aposentadorias e pensão em Cariacica</a:t>
            </a:r>
          </a:p>
        </p:txBody>
      </p:sp>
    </p:spTree>
    <p:extLst>
      <p:ext uri="{BB962C8B-B14F-4D97-AF65-F5344CB8AC3E}">
        <p14:creationId xmlns:p14="http://schemas.microsoft.com/office/powerpoint/2010/main" val="90333868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>
            <a:extLst>
              <a:ext uri="{FF2B5EF4-FFF2-40B4-BE49-F238E27FC236}">
                <a16:creationId xmlns:a16="http://schemas.microsoft.com/office/drawing/2014/main" id="{794BC41D-27CA-C72B-9C8B-C72D6CED82AB}"/>
              </a:ext>
            </a:extLst>
          </p:cNvPr>
          <p:cNvSpPr txBox="1"/>
          <p:nvPr/>
        </p:nvSpPr>
        <p:spPr>
          <a:xfrm>
            <a:off x="0" y="205274"/>
            <a:ext cx="12019280" cy="4462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2300" b="1" dirty="0">
                <a:solidFill>
                  <a:schemeClr val="accent5">
                    <a:lumMod val="75000"/>
                  </a:schemeClr>
                </a:solidFill>
                <a:latin typeface="Montserrat" panose="020B0604020202020204" charset="0"/>
              </a:rPr>
              <a:t>EC 103 e as regras de aposentadorias e pensão em Cariacica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5287B32F-6E8A-8F75-2F0B-F5F61C74539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36622" y="1209454"/>
            <a:ext cx="8281414" cy="4957426"/>
          </a:xfrm>
          <a:prstGeom prst="rect">
            <a:avLst/>
          </a:prstGeom>
        </p:spPr>
      </p:pic>
      <p:sp>
        <p:nvSpPr>
          <p:cNvPr id="6" name="Retângulo 5">
            <a:extLst>
              <a:ext uri="{FF2B5EF4-FFF2-40B4-BE49-F238E27FC236}">
                <a16:creationId xmlns:a16="http://schemas.microsoft.com/office/drawing/2014/main" id="{9E9BD390-7668-A7C8-8B3E-6C45428C4F60}"/>
              </a:ext>
            </a:extLst>
          </p:cNvPr>
          <p:cNvSpPr/>
          <p:nvPr/>
        </p:nvSpPr>
        <p:spPr>
          <a:xfrm>
            <a:off x="6096000" y="3125754"/>
            <a:ext cx="3617167" cy="275253"/>
          </a:xfrm>
          <a:prstGeom prst="rect">
            <a:avLst/>
          </a:prstGeom>
          <a:solidFill>
            <a:srgbClr val="FFFF00">
              <a:alpha val="34902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9" name="Retângulo 8">
            <a:extLst>
              <a:ext uri="{FF2B5EF4-FFF2-40B4-BE49-F238E27FC236}">
                <a16:creationId xmlns:a16="http://schemas.microsoft.com/office/drawing/2014/main" id="{3186CB78-1445-0AFA-6103-82446B17CB22}"/>
              </a:ext>
            </a:extLst>
          </p:cNvPr>
          <p:cNvSpPr/>
          <p:nvPr/>
        </p:nvSpPr>
        <p:spPr>
          <a:xfrm>
            <a:off x="3136098" y="3396341"/>
            <a:ext cx="6577069" cy="275253"/>
          </a:xfrm>
          <a:prstGeom prst="rect">
            <a:avLst/>
          </a:prstGeom>
          <a:solidFill>
            <a:srgbClr val="FFFF00">
              <a:alpha val="34902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A79426CF-8AB8-CC8E-D632-7DF64EA97FBD}"/>
              </a:ext>
            </a:extLst>
          </p:cNvPr>
          <p:cNvSpPr/>
          <p:nvPr/>
        </p:nvSpPr>
        <p:spPr>
          <a:xfrm>
            <a:off x="2266254" y="3914188"/>
            <a:ext cx="6577069" cy="275253"/>
          </a:xfrm>
          <a:prstGeom prst="rect">
            <a:avLst/>
          </a:prstGeom>
          <a:solidFill>
            <a:srgbClr val="FFFF00">
              <a:alpha val="34902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1" name="Retângulo 10">
            <a:extLst>
              <a:ext uri="{FF2B5EF4-FFF2-40B4-BE49-F238E27FC236}">
                <a16:creationId xmlns:a16="http://schemas.microsoft.com/office/drawing/2014/main" id="{7A1AE08F-215D-73BF-E40A-47A0BB1644A9}"/>
              </a:ext>
            </a:extLst>
          </p:cNvPr>
          <p:cNvSpPr/>
          <p:nvPr/>
        </p:nvSpPr>
        <p:spPr>
          <a:xfrm>
            <a:off x="7875037" y="3664992"/>
            <a:ext cx="1838130" cy="239865"/>
          </a:xfrm>
          <a:prstGeom prst="rect">
            <a:avLst/>
          </a:prstGeom>
          <a:solidFill>
            <a:srgbClr val="FFFF00">
              <a:alpha val="34902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2" name="Retângulo 11">
            <a:extLst>
              <a:ext uri="{FF2B5EF4-FFF2-40B4-BE49-F238E27FC236}">
                <a16:creationId xmlns:a16="http://schemas.microsoft.com/office/drawing/2014/main" id="{FD97176C-D839-A2B5-922B-6300A588D051}"/>
              </a:ext>
            </a:extLst>
          </p:cNvPr>
          <p:cNvSpPr/>
          <p:nvPr/>
        </p:nvSpPr>
        <p:spPr>
          <a:xfrm>
            <a:off x="4985656" y="4420448"/>
            <a:ext cx="3617167" cy="275253"/>
          </a:xfrm>
          <a:prstGeom prst="rect">
            <a:avLst/>
          </a:prstGeom>
          <a:solidFill>
            <a:srgbClr val="FFFF00">
              <a:alpha val="34902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3842783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aixaDeTexto 10">
            <a:extLst>
              <a:ext uri="{FF2B5EF4-FFF2-40B4-BE49-F238E27FC236}">
                <a16:creationId xmlns:a16="http://schemas.microsoft.com/office/drawing/2014/main" id="{EBE74394-305A-146A-7363-97250D741F77}"/>
              </a:ext>
            </a:extLst>
          </p:cNvPr>
          <p:cNvSpPr txBox="1"/>
          <p:nvPr/>
        </p:nvSpPr>
        <p:spPr>
          <a:xfrm>
            <a:off x="0" y="205274"/>
            <a:ext cx="12019280" cy="4462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2300" b="1" dirty="0">
                <a:solidFill>
                  <a:schemeClr val="accent5">
                    <a:lumMod val="75000"/>
                  </a:schemeClr>
                </a:solidFill>
                <a:latin typeface="Montserrat" panose="020B0604020202020204" charset="0"/>
              </a:rPr>
              <a:t>EC 103 e as regras de aposentadorias e pensão em Cariacica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5B4C77F3-8AAF-E7ED-AE76-7D3928836B5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159213">
            <a:off x="958905" y="1184987"/>
            <a:ext cx="3353056" cy="44880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866EE15B-3AF0-B69F-B478-13C2DD8B4ACC}"/>
              </a:ext>
            </a:extLst>
          </p:cNvPr>
          <p:cNvSpPr txBox="1"/>
          <p:nvPr/>
        </p:nvSpPr>
        <p:spPr>
          <a:xfrm>
            <a:off x="4984175" y="5255080"/>
            <a:ext cx="667138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2400" dirty="0">
                <a:hlinkClick r:id="rId3"/>
              </a:rPr>
              <a:t>https://www.ipccariacica.es.gov.br/pagina/view/17</a:t>
            </a:r>
            <a:r>
              <a:rPr lang="pt-BR" sz="24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75078031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2">
            <a:extLst>
              <a:ext uri="{FF2B5EF4-FFF2-40B4-BE49-F238E27FC236}">
                <a16:creationId xmlns:a16="http://schemas.microsoft.com/office/drawing/2014/main" id="{525E2C5F-99E5-B83C-A438-BC0D6C14A33B}"/>
              </a:ext>
            </a:extLst>
          </p:cNvPr>
          <p:cNvSpPr txBox="1"/>
          <p:nvPr/>
        </p:nvSpPr>
        <p:spPr>
          <a:xfrm>
            <a:off x="266299" y="1513569"/>
            <a:ext cx="5985825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pt-B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pt-BR" sz="7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Montserrat" panose="020B0604020202020204" charset="0"/>
              </a:rPr>
              <a:t>Obrigado!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75646FF8-0FDE-F7E3-7BC6-8B82061EE9EB}"/>
              </a:ext>
            </a:extLst>
          </p:cNvPr>
          <p:cNvSpPr txBox="1"/>
          <p:nvPr/>
        </p:nvSpPr>
        <p:spPr>
          <a:xfrm>
            <a:off x="550507" y="5794311"/>
            <a:ext cx="408797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2400" b="1" dirty="0">
                <a:solidFill>
                  <a:srgbClr val="0070C0"/>
                </a:solidFill>
                <a:latin typeface="Montserrat" panose="00000500000000000000" pitchFamily="2" charset="0"/>
              </a:rPr>
              <a:t>Leonardo da Silva Motta</a:t>
            </a:r>
          </a:p>
        </p:txBody>
      </p:sp>
    </p:spTree>
    <p:extLst>
      <p:ext uri="{BB962C8B-B14F-4D97-AF65-F5344CB8AC3E}">
        <p14:creationId xmlns:p14="http://schemas.microsoft.com/office/powerpoint/2010/main" val="4278700582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1444</TotalTime>
  <Words>1873</Words>
  <Application>Microsoft Office PowerPoint</Application>
  <PresentationFormat>Widescreen</PresentationFormat>
  <Paragraphs>204</Paragraphs>
  <Slides>30</Slides>
  <Notes>5</Notes>
  <HiddenSlides>0</HiddenSlides>
  <MMClips>0</MMClips>
  <ScaleCrop>false</ScaleCrop>
  <HeadingPairs>
    <vt:vector size="6" baseType="variant">
      <vt:variant>
        <vt:lpstr>Fontes usadas</vt:lpstr>
      </vt:variant>
      <vt:variant>
        <vt:i4>8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30</vt:i4>
      </vt:variant>
    </vt:vector>
  </HeadingPairs>
  <TitlesOfParts>
    <vt:vector size="39" baseType="lpstr">
      <vt:lpstr>Arial</vt:lpstr>
      <vt:lpstr>Book Antiqua</vt:lpstr>
      <vt:lpstr>Calibri</vt:lpstr>
      <vt:lpstr>Gisha</vt:lpstr>
      <vt:lpstr>Montserrat</vt:lpstr>
      <vt:lpstr>Varela Round</vt:lpstr>
      <vt:lpstr>Verdana</vt:lpstr>
      <vt:lpstr>Wingdings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Geraldo Veneroso</dc:creator>
  <cp:lastModifiedBy>Leonardo da Silva Motta</cp:lastModifiedBy>
  <cp:revision>116</cp:revision>
  <dcterms:created xsi:type="dcterms:W3CDTF">2021-12-23T03:58:15Z</dcterms:created>
  <dcterms:modified xsi:type="dcterms:W3CDTF">2023-12-13T02:40:44Z</dcterms:modified>
</cp:coreProperties>
</file>