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98" r:id="rId3"/>
    <p:sldId id="339" r:id="rId4"/>
    <p:sldId id="299" r:id="rId5"/>
    <p:sldId id="325" r:id="rId6"/>
    <p:sldId id="326" r:id="rId7"/>
    <p:sldId id="331" r:id="rId8"/>
    <p:sldId id="332" r:id="rId9"/>
    <p:sldId id="333" r:id="rId10"/>
    <p:sldId id="340" r:id="rId11"/>
    <p:sldId id="341" r:id="rId12"/>
    <p:sldId id="342" r:id="rId13"/>
    <p:sldId id="343" r:id="rId14"/>
    <p:sldId id="345" r:id="rId15"/>
    <p:sldId id="344" r:id="rId16"/>
    <p:sldId id="327" r:id="rId17"/>
    <p:sldId id="328" r:id="rId18"/>
    <p:sldId id="359" r:id="rId19"/>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DFE6"/>
    <a:srgbClr val="00314D"/>
    <a:srgbClr val="E9E4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78522E-CB36-4C60-814C-620CC7235164}" v="9" dt="2023-12-13T02:07:05.2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40" autoAdjust="0"/>
    <p:restoredTop sz="94660"/>
  </p:normalViewPr>
  <p:slideViewPr>
    <p:cSldViewPr snapToGrid="0">
      <p:cViewPr varScale="1">
        <p:scale>
          <a:sx n="82" d="100"/>
          <a:sy n="82" d="100"/>
        </p:scale>
        <p:origin x="595"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onardo da Silva Motta" userId="d36f2c48-566e-4a7f-adf0-54590aaf329c" providerId="ADAL" clId="{C378522E-CB36-4C60-814C-620CC7235164}"/>
    <pc:docChg chg="undo custSel addSld delSld modSld">
      <pc:chgData name="Leonardo da Silva Motta" userId="d36f2c48-566e-4a7f-adf0-54590aaf329c" providerId="ADAL" clId="{C378522E-CB36-4C60-814C-620CC7235164}" dt="2023-12-13T02:07:13.695" v="130" actId="207"/>
      <pc:docMkLst>
        <pc:docMk/>
      </pc:docMkLst>
      <pc:sldChg chg="addSp delSp del mod">
        <pc:chgData name="Leonardo da Silva Motta" userId="d36f2c48-566e-4a7f-adf0-54590aaf329c" providerId="ADAL" clId="{C378522E-CB36-4C60-814C-620CC7235164}" dt="2023-12-13T02:05:14.682" v="54" actId="47"/>
        <pc:sldMkLst>
          <pc:docMk/>
          <pc:sldMk cId="2236943792" sldId="257"/>
        </pc:sldMkLst>
        <pc:spChg chg="del">
          <ac:chgData name="Leonardo da Silva Motta" userId="d36f2c48-566e-4a7f-adf0-54590aaf329c" providerId="ADAL" clId="{C378522E-CB36-4C60-814C-620CC7235164}" dt="2023-12-13T02:03:20.988" v="1" actId="478"/>
          <ac:spMkLst>
            <pc:docMk/>
            <pc:sldMk cId="2236943792" sldId="257"/>
            <ac:spMk id="7" creationId="{304AF9EF-9047-D185-A2AE-CFFAC6D15165}"/>
          </ac:spMkLst>
        </pc:spChg>
        <pc:spChg chg="del">
          <ac:chgData name="Leonardo da Silva Motta" userId="d36f2c48-566e-4a7f-adf0-54590aaf329c" providerId="ADAL" clId="{C378522E-CB36-4C60-814C-620CC7235164}" dt="2023-12-13T02:03:19.724" v="0" actId="478"/>
          <ac:spMkLst>
            <pc:docMk/>
            <pc:sldMk cId="2236943792" sldId="257"/>
            <ac:spMk id="8" creationId="{69A40B6A-3117-CD79-1320-94AFFD6850E9}"/>
          </ac:spMkLst>
        </pc:spChg>
        <pc:spChg chg="del">
          <ac:chgData name="Leonardo da Silva Motta" userId="d36f2c48-566e-4a7f-adf0-54590aaf329c" providerId="ADAL" clId="{C378522E-CB36-4C60-814C-620CC7235164}" dt="2023-12-13T02:03:21.461" v="2" actId="478"/>
          <ac:spMkLst>
            <pc:docMk/>
            <pc:sldMk cId="2236943792" sldId="257"/>
            <ac:spMk id="10" creationId="{F4B7F780-1369-DE36-F1F9-8E4031E145E7}"/>
          </ac:spMkLst>
        </pc:spChg>
        <pc:spChg chg="del">
          <ac:chgData name="Leonardo da Silva Motta" userId="d36f2c48-566e-4a7f-adf0-54590aaf329c" providerId="ADAL" clId="{C378522E-CB36-4C60-814C-620CC7235164}" dt="2023-12-13T02:03:22.120" v="3" actId="478"/>
          <ac:spMkLst>
            <pc:docMk/>
            <pc:sldMk cId="2236943792" sldId="257"/>
            <ac:spMk id="11" creationId="{2A74EFA4-88AB-29DB-CD56-86A8DDE8AA78}"/>
          </ac:spMkLst>
        </pc:spChg>
        <pc:picChg chg="add del">
          <ac:chgData name="Leonardo da Silva Motta" userId="d36f2c48-566e-4a7f-adf0-54590aaf329c" providerId="ADAL" clId="{C378522E-CB36-4C60-814C-620CC7235164}" dt="2023-12-13T02:03:44.568" v="5" actId="22"/>
          <ac:picMkLst>
            <pc:docMk/>
            <pc:sldMk cId="2236943792" sldId="257"/>
            <ac:picMk id="4" creationId="{FC548F5F-E04A-377A-769E-2769B429B3C0}"/>
          </ac:picMkLst>
        </pc:picChg>
      </pc:sldChg>
      <pc:sldChg chg="addSp delSp modSp add mod">
        <pc:chgData name="Leonardo da Silva Motta" userId="d36f2c48-566e-4a7f-adf0-54590aaf329c" providerId="ADAL" clId="{C378522E-CB36-4C60-814C-620CC7235164}" dt="2023-12-13T02:05:10.401" v="53" actId="1076"/>
        <pc:sldMkLst>
          <pc:docMk/>
          <pc:sldMk cId="3087140068" sldId="258"/>
        </pc:sldMkLst>
        <pc:spChg chg="mod ord">
          <ac:chgData name="Leonardo da Silva Motta" userId="d36f2c48-566e-4a7f-adf0-54590aaf329c" providerId="ADAL" clId="{C378522E-CB36-4C60-814C-620CC7235164}" dt="2023-12-13T02:04:30.634" v="15" actId="1076"/>
          <ac:spMkLst>
            <pc:docMk/>
            <pc:sldMk cId="3087140068" sldId="258"/>
            <ac:spMk id="2" creationId="{6C8E75FA-3BA5-4162-BB98-CCD341BA5225}"/>
          </ac:spMkLst>
        </pc:spChg>
        <pc:spChg chg="mod">
          <ac:chgData name="Leonardo da Silva Motta" userId="d36f2c48-566e-4a7f-adf0-54590aaf329c" providerId="ADAL" clId="{C378522E-CB36-4C60-814C-620CC7235164}" dt="2023-12-13T02:05:10.401" v="53" actId="1076"/>
          <ac:spMkLst>
            <pc:docMk/>
            <pc:sldMk cId="3087140068" sldId="258"/>
            <ac:spMk id="3" creationId="{33F190A2-2336-5EAF-3A9D-7CD37CE8DAF9}"/>
          </ac:spMkLst>
        </pc:spChg>
        <pc:spChg chg="add mod">
          <ac:chgData name="Leonardo da Silva Motta" userId="d36f2c48-566e-4a7f-adf0-54590aaf329c" providerId="ADAL" clId="{C378522E-CB36-4C60-814C-620CC7235164}" dt="2023-12-13T02:04:19.363" v="12" actId="207"/>
          <ac:spMkLst>
            <pc:docMk/>
            <pc:sldMk cId="3087140068" sldId="258"/>
            <ac:spMk id="4" creationId="{317FA123-0D9F-2CDE-0E95-D7FAE0379D8A}"/>
          </ac:spMkLst>
        </pc:spChg>
        <pc:picChg chg="add mod">
          <ac:chgData name="Leonardo da Silva Motta" userId="d36f2c48-566e-4a7f-adf0-54590aaf329c" providerId="ADAL" clId="{C378522E-CB36-4C60-814C-620CC7235164}" dt="2023-12-13T02:04:49.700" v="22" actId="1076"/>
          <ac:picMkLst>
            <pc:docMk/>
            <pc:sldMk cId="3087140068" sldId="258"/>
            <ac:picMk id="5" creationId="{0A513FBF-360B-16D2-86C8-0A6FA3FDA01D}"/>
          </ac:picMkLst>
        </pc:picChg>
        <pc:picChg chg="del">
          <ac:chgData name="Leonardo da Silva Motta" userId="d36f2c48-566e-4a7f-adf0-54590aaf329c" providerId="ADAL" clId="{C378522E-CB36-4C60-814C-620CC7235164}" dt="2023-12-13T02:04:32.683" v="16" actId="478"/>
          <ac:picMkLst>
            <pc:docMk/>
            <pc:sldMk cId="3087140068" sldId="258"/>
            <ac:picMk id="1026" creationId="{615FADE1-5D65-D382-6E6C-F0387317D9EF}"/>
          </ac:picMkLst>
        </pc:picChg>
      </pc:sldChg>
      <pc:sldChg chg="delSp mod">
        <pc:chgData name="Leonardo da Silva Motta" userId="d36f2c48-566e-4a7f-adf0-54590aaf329c" providerId="ADAL" clId="{C378522E-CB36-4C60-814C-620CC7235164}" dt="2023-12-13T02:05:29.780" v="58" actId="478"/>
        <pc:sldMkLst>
          <pc:docMk/>
          <pc:sldMk cId="1893926670" sldId="298"/>
        </pc:sldMkLst>
        <pc:spChg chg="del">
          <ac:chgData name="Leonardo da Silva Motta" userId="d36f2c48-566e-4a7f-adf0-54590aaf329c" providerId="ADAL" clId="{C378522E-CB36-4C60-814C-620CC7235164}" dt="2023-12-13T02:05:29.780" v="58" actId="478"/>
          <ac:spMkLst>
            <pc:docMk/>
            <pc:sldMk cId="1893926670" sldId="298"/>
            <ac:spMk id="4" creationId="{3031146F-EBA6-FEDA-EC7A-AED94FD9FADD}"/>
          </ac:spMkLst>
        </pc:spChg>
        <pc:spChg chg="del">
          <ac:chgData name="Leonardo da Silva Motta" userId="d36f2c48-566e-4a7f-adf0-54590aaf329c" providerId="ADAL" clId="{C378522E-CB36-4C60-814C-620CC7235164}" dt="2023-12-13T02:05:27.464" v="55" actId="478"/>
          <ac:spMkLst>
            <pc:docMk/>
            <pc:sldMk cId="1893926670" sldId="298"/>
            <ac:spMk id="7" creationId="{B532D723-526A-3F7A-5F36-CD84B0298182}"/>
          </ac:spMkLst>
        </pc:spChg>
        <pc:spChg chg="del">
          <ac:chgData name="Leonardo da Silva Motta" userId="d36f2c48-566e-4a7f-adf0-54590aaf329c" providerId="ADAL" clId="{C378522E-CB36-4C60-814C-620CC7235164}" dt="2023-12-13T02:05:28.079" v="56" actId="478"/>
          <ac:spMkLst>
            <pc:docMk/>
            <pc:sldMk cId="1893926670" sldId="298"/>
            <ac:spMk id="18" creationId="{B68DDFBB-88DA-C27E-2215-A62046A5B68E}"/>
          </ac:spMkLst>
        </pc:spChg>
        <pc:spChg chg="del">
          <ac:chgData name="Leonardo da Silva Motta" userId="d36f2c48-566e-4a7f-adf0-54590aaf329c" providerId="ADAL" clId="{C378522E-CB36-4C60-814C-620CC7235164}" dt="2023-12-13T02:05:29.218" v="57" actId="478"/>
          <ac:spMkLst>
            <pc:docMk/>
            <pc:sldMk cId="1893926670" sldId="298"/>
            <ac:spMk id="19" creationId="{CF1D6667-C1A2-D41E-8A7F-FD6E9FC205E5}"/>
          </ac:spMkLst>
        </pc:spChg>
      </pc:sldChg>
      <pc:sldChg chg="delSp modSp mod">
        <pc:chgData name="Leonardo da Silva Motta" userId="d36f2c48-566e-4a7f-adf0-54590aaf329c" providerId="ADAL" clId="{C378522E-CB36-4C60-814C-620CC7235164}" dt="2023-12-13T02:05:39.220" v="67" actId="478"/>
        <pc:sldMkLst>
          <pc:docMk/>
          <pc:sldMk cId="1995398559" sldId="299"/>
        </pc:sldMkLst>
        <pc:spChg chg="del mod">
          <ac:chgData name="Leonardo da Silva Motta" userId="d36f2c48-566e-4a7f-adf0-54590aaf329c" providerId="ADAL" clId="{C378522E-CB36-4C60-814C-620CC7235164}" dt="2023-12-13T02:05:39.220" v="67" actId="478"/>
          <ac:spMkLst>
            <pc:docMk/>
            <pc:sldMk cId="1995398559" sldId="299"/>
            <ac:spMk id="21" creationId="{4C14D2A6-6BA1-2AF2-A3D5-B8A1F570CBB6}"/>
          </ac:spMkLst>
        </pc:spChg>
        <pc:spChg chg="del">
          <ac:chgData name="Leonardo da Silva Motta" userId="d36f2c48-566e-4a7f-adf0-54590aaf329c" providerId="ADAL" clId="{C378522E-CB36-4C60-814C-620CC7235164}" dt="2023-12-13T02:05:36.651" v="63" actId="478"/>
          <ac:spMkLst>
            <pc:docMk/>
            <pc:sldMk cId="1995398559" sldId="299"/>
            <ac:spMk id="22" creationId="{4E816E71-086A-01D4-52F3-D250AA558208}"/>
          </ac:spMkLst>
        </pc:spChg>
        <pc:spChg chg="del">
          <ac:chgData name="Leonardo da Silva Motta" userId="d36f2c48-566e-4a7f-adf0-54590aaf329c" providerId="ADAL" clId="{C378522E-CB36-4C60-814C-620CC7235164}" dt="2023-12-13T02:05:37.239" v="64" actId="478"/>
          <ac:spMkLst>
            <pc:docMk/>
            <pc:sldMk cId="1995398559" sldId="299"/>
            <ac:spMk id="23" creationId="{11050AE1-71AE-E33A-E60B-930071B04C94}"/>
          </ac:spMkLst>
        </pc:spChg>
        <pc:spChg chg="del">
          <ac:chgData name="Leonardo da Silva Motta" userId="d36f2c48-566e-4a7f-adf0-54590aaf329c" providerId="ADAL" clId="{C378522E-CB36-4C60-814C-620CC7235164}" dt="2023-12-13T02:05:38.403" v="65" actId="478"/>
          <ac:spMkLst>
            <pc:docMk/>
            <pc:sldMk cId="1995398559" sldId="299"/>
            <ac:spMk id="24" creationId="{981E3437-4603-65C2-B52C-9537CB144974}"/>
          </ac:spMkLst>
        </pc:spChg>
      </pc:sldChg>
      <pc:sldChg chg="delSp modSp mod">
        <pc:chgData name="Leonardo da Silva Motta" userId="d36f2c48-566e-4a7f-adf0-54590aaf329c" providerId="ADAL" clId="{C378522E-CB36-4C60-814C-620CC7235164}" dt="2023-12-13T02:05:45.817" v="72" actId="478"/>
        <pc:sldMkLst>
          <pc:docMk/>
          <pc:sldMk cId="3541436379" sldId="325"/>
        </pc:sldMkLst>
        <pc:spChg chg="del">
          <ac:chgData name="Leonardo da Silva Motta" userId="d36f2c48-566e-4a7f-adf0-54590aaf329c" providerId="ADAL" clId="{C378522E-CB36-4C60-814C-620CC7235164}" dt="2023-12-13T02:05:45.817" v="72" actId="478"/>
          <ac:spMkLst>
            <pc:docMk/>
            <pc:sldMk cId="3541436379" sldId="325"/>
            <ac:spMk id="4" creationId="{B5DB3202-306C-D503-B042-78A3633F13CF}"/>
          </ac:spMkLst>
        </pc:spChg>
        <pc:spChg chg="del mod">
          <ac:chgData name="Leonardo da Silva Motta" userId="d36f2c48-566e-4a7f-adf0-54590aaf329c" providerId="ADAL" clId="{C378522E-CB36-4C60-814C-620CC7235164}" dt="2023-12-13T02:05:44.450" v="70" actId="478"/>
          <ac:spMkLst>
            <pc:docMk/>
            <pc:sldMk cId="3541436379" sldId="325"/>
            <ac:spMk id="5" creationId="{0606E852-DBE4-472D-A41B-E372EC59E93E}"/>
          </ac:spMkLst>
        </pc:spChg>
        <pc:spChg chg="del">
          <ac:chgData name="Leonardo da Silva Motta" userId="d36f2c48-566e-4a7f-adf0-54590aaf329c" providerId="ADAL" clId="{C378522E-CB36-4C60-814C-620CC7235164}" dt="2023-12-13T02:05:45.022" v="71" actId="478"/>
          <ac:spMkLst>
            <pc:docMk/>
            <pc:sldMk cId="3541436379" sldId="325"/>
            <ac:spMk id="6" creationId="{500FF2FD-C732-8169-C886-0F0B359D5ACB}"/>
          </ac:spMkLst>
        </pc:spChg>
        <pc:spChg chg="del">
          <ac:chgData name="Leonardo da Silva Motta" userId="d36f2c48-566e-4a7f-adf0-54590aaf329c" providerId="ADAL" clId="{C378522E-CB36-4C60-814C-620CC7235164}" dt="2023-12-13T02:05:42.505" v="68" actId="478"/>
          <ac:spMkLst>
            <pc:docMk/>
            <pc:sldMk cId="3541436379" sldId="325"/>
            <ac:spMk id="7" creationId="{76FDBCC6-ABCE-33A2-4EDE-FF061589C8E3}"/>
          </ac:spMkLst>
        </pc:spChg>
      </pc:sldChg>
      <pc:sldChg chg="delSp mod">
        <pc:chgData name="Leonardo da Silva Motta" userId="d36f2c48-566e-4a7f-adf0-54590aaf329c" providerId="ADAL" clId="{C378522E-CB36-4C60-814C-620CC7235164}" dt="2023-12-13T02:05:50.915" v="76" actId="478"/>
        <pc:sldMkLst>
          <pc:docMk/>
          <pc:sldMk cId="1334794109" sldId="326"/>
        </pc:sldMkLst>
        <pc:spChg chg="del">
          <ac:chgData name="Leonardo da Silva Motta" userId="d36f2c48-566e-4a7f-adf0-54590aaf329c" providerId="ADAL" clId="{C378522E-CB36-4C60-814C-620CC7235164}" dt="2023-12-13T02:05:47.853" v="73" actId="478"/>
          <ac:spMkLst>
            <pc:docMk/>
            <pc:sldMk cId="1334794109" sldId="326"/>
            <ac:spMk id="3" creationId="{9B458071-2C9F-6337-2DA3-44D3B7F658A6}"/>
          </ac:spMkLst>
        </pc:spChg>
        <pc:spChg chg="del">
          <ac:chgData name="Leonardo da Silva Motta" userId="d36f2c48-566e-4a7f-adf0-54590aaf329c" providerId="ADAL" clId="{C378522E-CB36-4C60-814C-620CC7235164}" dt="2023-12-13T02:05:48.942" v="74" actId="478"/>
          <ac:spMkLst>
            <pc:docMk/>
            <pc:sldMk cId="1334794109" sldId="326"/>
            <ac:spMk id="24" creationId="{09DDBE67-8F82-1852-EF25-AAF37C5A5C03}"/>
          </ac:spMkLst>
        </pc:spChg>
        <pc:spChg chg="del">
          <ac:chgData name="Leonardo da Silva Motta" userId="d36f2c48-566e-4a7f-adf0-54590aaf329c" providerId="ADAL" clId="{C378522E-CB36-4C60-814C-620CC7235164}" dt="2023-12-13T02:05:49.751" v="75" actId="478"/>
          <ac:spMkLst>
            <pc:docMk/>
            <pc:sldMk cId="1334794109" sldId="326"/>
            <ac:spMk id="25" creationId="{F3BE1E8C-54C2-7E2E-550C-AE364A0AF347}"/>
          </ac:spMkLst>
        </pc:spChg>
        <pc:spChg chg="del">
          <ac:chgData name="Leonardo da Silva Motta" userId="d36f2c48-566e-4a7f-adf0-54590aaf329c" providerId="ADAL" clId="{C378522E-CB36-4C60-814C-620CC7235164}" dt="2023-12-13T02:05:50.915" v="76" actId="478"/>
          <ac:spMkLst>
            <pc:docMk/>
            <pc:sldMk cId="1334794109" sldId="326"/>
            <ac:spMk id="26" creationId="{522012AB-8A97-8710-B8FA-1F3EDA44FFCF}"/>
          </ac:spMkLst>
        </pc:spChg>
      </pc:sldChg>
      <pc:sldChg chg="delSp mod">
        <pc:chgData name="Leonardo da Silva Motta" userId="d36f2c48-566e-4a7f-adf0-54590aaf329c" providerId="ADAL" clId="{C378522E-CB36-4C60-814C-620CC7235164}" dt="2023-12-13T02:06:42.813" v="116" actId="478"/>
        <pc:sldMkLst>
          <pc:docMk/>
          <pc:sldMk cId="671248567" sldId="327"/>
        </pc:sldMkLst>
        <pc:spChg chg="del">
          <ac:chgData name="Leonardo da Silva Motta" userId="d36f2c48-566e-4a7f-adf0-54590aaf329c" providerId="ADAL" clId="{C378522E-CB36-4C60-814C-620CC7235164}" dt="2023-12-13T02:06:42.813" v="116" actId="478"/>
          <ac:spMkLst>
            <pc:docMk/>
            <pc:sldMk cId="671248567" sldId="327"/>
            <ac:spMk id="5" creationId="{C3A87605-27EC-BC21-3607-7975B7C595D1}"/>
          </ac:spMkLst>
        </pc:spChg>
        <pc:spChg chg="del">
          <ac:chgData name="Leonardo da Silva Motta" userId="d36f2c48-566e-4a7f-adf0-54590aaf329c" providerId="ADAL" clId="{C378522E-CB36-4C60-814C-620CC7235164}" dt="2023-12-13T02:06:41.587" v="114" actId="478"/>
          <ac:spMkLst>
            <pc:docMk/>
            <pc:sldMk cId="671248567" sldId="327"/>
            <ac:spMk id="6" creationId="{E231FA6B-FFA7-2291-796B-6D9E39FA01E4}"/>
          </ac:spMkLst>
        </pc:spChg>
        <pc:spChg chg="del">
          <ac:chgData name="Leonardo da Silva Motta" userId="d36f2c48-566e-4a7f-adf0-54590aaf329c" providerId="ADAL" clId="{C378522E-CB36-4C60-814C-620CC7235164}" dt="2023-12-13T02:06:42.100" v="115" actId="478"/>
          <ac:spMkLst>
            <pc:docMk/>
            <pc:sldMk cId="671248567" sldId="327"/>
            <ac:spMk id="7" creationId="{EF4D816C-C497-940B-772E-BE9E1B8437F0}"/>
          </ac:spMkLst>
        </pc:spChg>
        <pc:spChg chg="del">
          <ac:chgData name="Leonardo da Silva Motta" userId="d36f2c48-566e-4a7f-adf0-54590aaf329c" providerId="ADAL" clId="{C378522E-CB36-4C60-814C-620CC7235164}" dt="2023-12-13T02:06:40.548" v="113" actId="478"/>
          <ac:spMkLst>
            <pc:docMk/>
            <pc:sldMk cId="671248567" sldId="327"/>
            <ac:spMk id="8" creationId="{7B5A2403-4650-3C0B-43AF-A215663C459F}"/>
          </ac:spMkLst>
        </pc:spChg>
      </pc:sldChg>
      <pc:sldChg chg="delSp modSp mod">
        <pc:chgData name="Leonardo da Silva Motta" userId="d36f2c48-566e-4a7f-adf0-54590aaf329c" providerId="ADAL" clId="{C378522E-CB36-4C60-814C-620CC7235164}" dt="2023-12-13T02:06:49.866" v="123" actId="478"/>
        <pc:sldMkLst>
          <pc:docMk/>
          <pc:sldMk cId="493663747" sldId="328"/>
        </pc:sldMkLst>
        <pc:spChg chg="del mod">
          <ac:chgData name="Leonardo da Silva Motta" userId="d36f2c48-566e-4a7f-adf0-54590aaf329c" providerId="ADAL" clId="{C378522E-CB36-4C60-814C-620CC7235164}" dt="2023-12-13T02:06:49.866" v="123" actId="478"/>
          <ac:spMkLst>
            <pc:docMk/>
            <pc:sldMk cId="493663747" sldId="328"/>
            <ac:spMk id="2" creationId="{37CD36F6-1F18-E5D0-F337-3C2C66E01E04}"/>
          </ac:spMkLst>
        </pc:spChg>
        <pc:spChg chg="del">
          <ac:chgData name="Leonardo da Silva Motta" userId="d36f2c48-566e-4a7f-adf0-54590aaf329c" providerId="ADAL" clId="{C378522E-CB36-4C60-814C-620CC7235164}" dt="2023-12-13T02:06:46.199" v="118" actId="478"/>
          <ac:spMkLst>
            <pc:docMk/>
            <pc:sldMk cId="493663747" sldId="328"/>
            <ac:spMk id="4" creationId="{B235F951-0D5A-1162-D2F7-6493211C11AF}"/>
          </ac:spMkLst>
        </pc:spChg>
        <pc:spChg chg="del">
          <ac:chgData name="Leonardo da Silva Motta" userId="d36f2c48-566e-4a7f-adf0-54590aaf329c" providerId="ADAL" clId="{C378522E-CB36-4C60-814C-620CC7235164}" dt="2023-12-13T02:06:46.830" v="119" actId="478"/>
          <ac:spMkLst>
            <pc:docMk/>
            <pc:sldMk cId="493663747" sldId="328"/>
            <ac:spMk id="7" creationId="{A66B161C-B097-64D5-1562-380E66AF2E44}"/>
          </ac:spMkLst>
        </pc:spChg>
        <pc:spChg chg="del">
          <ac:chgData name="Leonardo da Silva Motta" userId="d36f2c48-566e-4a7f-adf0-54590aaf329c" providerId="ADAL" clId="{C378522E-CB36-4C60-814C-620CC7235164}" dt="2023-12-13T02:06:48.085" v="120" actId="478"/>
          <ac:spMkLst>
            <pc:docMk/>
            <pc:sldMk cId="493663747" sldId="328"/>
            <ac:spMk id="10" creationId="{DE1977BA-0A60-B125-AAF0-2ABC88E09358}"/>
          </ac:spMkLst>
        </pc:spChg>
        <pc:spChg chg="del">
          <ac:chgData name="Leonardo da Silva Motta" userId="d36f2c48-566e-4a7f-adf0-54590aaf329c" providerId="ADAL" clId="{C378522E-CB36-4C60-814C-620CC7235164}" dt="2023-12-13T02:06:48.543" v="121" actId="478"/>
          <ac:spMkLst>
            <pc:docMk/>
            <pc:sldMk cId="493663747" sldId="328"/>
            <ac:spMk id="11" creationId="{B3124772-5060-E041-F84F-CF1B53CA9883}"/>
          </ac:spMkLst>
        </pc:spChg>
        <pc:spChg chg="del">
          <ac:chgData name="Leonardo da Silva Motta" userId="d36f2c48-566e-4a7f-adf0-54590aaf329c" providerId="ADAL" clId="{C378522E-CB36-4C60-814C-620CC7235164}" dt="2023-12-13T02:06:45.215" v="117" actId="478"/>
          <ac:spMkLst>
            <pc:docMk/>
            <pc:sldMk cId="493663747" sldId="328"/>
            <ac:spMk id="12" creationId="{8FB7AC8B-92A7-BD89-30CA-85418DC7774B}"/>
          </ac:spMkLst>
        </pc:spChg>
      </pc:sldChg>
      <pc:sldChg chg="delSp mod">
        <pc:chgData name="Leonardo da Silva Motta" userId="d36f2c48-566e-4a7f-adf0-54590aaf329c" providerId="ADAL" clId="{C378522E-CB36-4C60-814C-620CC7235164}" dt="2023-12-13T02:05:56.493" v="80" actId="478"/>
        <pc:sldMkLst>
          <pc:docMk/>
          <pc:sldMk cId="4062797710" sldId="331"/>
        </pc:sldMkLst>
        <pc:spChg chg="del">
          <ac:chgData name="Leonardo da Silva Motta" userId="d36f2c48-566e-4a7f-adf0-54590aaf329c" providerId="ADAL" clId="{C378522E-CB36-4C60-814C-620CC7235164}" dt="2023-12-13T02:05:56.493" v="80" actId="478"/>
          <ac:spMkLst>
            <pc:docMk/>
            <pc:sldMk cId="4062797710" sldId="331"/>
            <ac:spMk id="3" creationId="{3208041D-D164-0474-D651-5A74C53BD824}"/>
          </ac:spMkLst>
        </pc:spChg>
        <pc:spChg chg="del">
          <ac:chgData name="Leonardo da Silva Motta" userId="d36f2c48-566e-4a7f-adf0-54590aaf329c" providerId="ADAL" clId="{C378522E-CB36-4C60-814C-620CC7235164}" dt="2023-12-13T02:05:55.138" v="78" actId="478"/>
          <ac:spMkLst>
            <pc:docMk/>
            <pc:sldMk cId="4062797710" sldId="331"/>
            <ac:spMk id="4" creationId="{F59651C7-852F-3BF2-7C61-420EF7F70410}"/>
          </ac:spMkLst>
        </pc:spChg>
        <pc:spChg chg="del">
          <ac:chgData name="Leonardo da Silva Motta" userId="d36f2c48-566e-4a7f-adf0-54590aaf329c" providerId="ADAL" clId="{C378522E-CB36-4C60-814C-620CC7235164}" dt="2023-12-13T02:05:55.672" v="79" actId="478"/>
          <ac:spMkLst>
            <pc:docMk/>
            <pc:sldMk cId="4062797710" sldId="331"/>
            <ac:spMk id="6" creationId="{78ABFA27-70D6-E1BD-8AB5-0426F77DAE86}"/>
          </ac:spMkLst>
        </pc:spChg>
        <pc:spChg chg="del">
          <ac:chgData name="Leonardo da Silva Motta" userId="d36f2c48-566e-4a7f-adf0-54590aaf329c" providerId="ADAL" clId="{C378522E-CB36-4C60-814C-620CC7235164}" dt="2023-12-13T02:05:53.876" v="77" actId="478"/>
          <ac:spMkLst>
            <pc:docMk/>
            <pc:sldMk cId="4062797710" sldId="331"/>
            <ac:spMk id="8" creationId="{38492B56-C844-E6CA-4216-334A9C5ED1E3}"/>
          </ac:spMkLst>
        </pc:spChg>
      </pc:sldChg>
      <pc:sldChg chg="delSp mod">
        <pc:chgData name="Leonardo da Silva Motta" userId="d36f2c48-566e-4a7f-adf0-54590aaf329c" providerId="ADAL" clId="{C378522E-CB36-4C60-814C-620CC7235164}" dt="2023-12-13T02:06:02.828" v="84" actId="478"/>
        <pc:sldMkLst>
          <pc:docMk/>
          <pc:sldMk cId="481338404" sldId="332"/>
        </pc:sldMkLst>
        <pc:spChg chg="del">
          <ac:chgData name="Leonardo da Silva Motta" userId="d36f2c48-566e-4a7f-adf0-54590aaf329c" providerId="ADAL" clId="{C378522E-CB36-4C60-814C-620CC7235164}" dt="2023-12-13T02:05:59.314" v="81" actId="478"/>
          <ac:spMkLst>
            <pc:docMk/>
            <pc:sldMk cId="481338404" sldId="332"/>
            <ac:spMk id="5" creationId="{C9BB5F72-DDA2-AA6C-AB2F-788C3378FE07}"/>
          </ac:spMkLst>
        </pc:spChg>
        <pc:spChg chg="del">
          <ac:chgData name="Leonardo da Silva Motta" userId="d36f2c48-566e-4a7f-adf0-54590aaf329c" providerId="ADAL" clId="{C378522E-CB36-4C60-814C-620CC7235164}" dt="2023-12-13T02:06:00.508" v="82" actId="478"/>
          <ac:spMkLst>
            <pc:docMk/>
            <pc:sldMk cId="481338404" sldId="332"/>
            <ac:spMk id="6" creationId="{EC70817A-5F01-AAC3-F034-32A9068F04AB}"/>
          </ac:spMkLst>
        </pc:spChg>
        <pc:spChg chg="del">
          <ac:chgData name="Leonardo da Silva Motta" userId="d36f2c48-566e-4a7f-adf0-54590aaf329c" providerId="ADAL" clId="{C378522E-CB36-4C60-814C-620CC7235164}" dt="2023-12-13T02:06:01.425" v="83" actId="478"/>
          <ac:spMkLst>
            <pc:docMk/>
            <pc:sldMk cId="481338404" sldId="332"/>
            <ac:spMk id="7" creationId="{77E311AA-8098-25AB-B7DA-B9559B135CE4}"/>
          </ac:spMkLst>
        </pc:spChg>
        <pc:spChg chg="del">
          <ac:chgData name="Leonardo da Silva Motta" userId="d36f2c48-566e-4a7f-adf0-54590aaf329c" providerId="ADAL" clId="{C378522E-CB36-4C60-814C-620CC7235164}" dt="2023-12-13T02:06:02.828" v="84" actId="478"/>
          <ac:spMkLst>
            <pc:docMk/>
            <pc:sldMk cId="481338404" sldId="332"/>
            <ac:spMk id="8" creationId="{B4FB1DD3-FF32-6453-B556-AD81C4A2E7F3}"/>
          </ac:spMkLst>
        </pc:spChg>
      </pc:sldChg>
      <pc:sldChg chg="delSp mod">
        <pc:chgData name="Leonardo da Silva Motta" userId="d36f2c48-566e-4a7f-adf0-54590aaf329c" providerId="ADAL" clId="{C378522E-CB36-4C60-814C-620CC7235164}" dt="2023-12-13T02:06:07.762" v="88" actId="478"/>
        <pc:sldMkLst>
          <pc:docMk/>
          <pc:sldMk cId="2214385046" sldId="333"/>
        </pc:sldMkLst>
        <pc:spChg chg="del">
          <ac:chgData name="Leonardo da Silva Motta" userId="d36f2c48-566e-4a7f-adf0-54590aaf329c" providerId="ADAL" clId="{C378522E-CB36-4C60-814C-620CC7235164}" dt="2023-12-13T02:06:07.762" v="88" actId="478"/>
          <ac:spMkLst>
            <pc:docMk/>
            <pc:sldMk cId="2214385046" sldId="333"/>
            <ac:spMk id="3" creationId="{5D3B3296-B295-515D-CE0F-915445EC6ABF}"/>
          </ac:spMkLst>
        </pc:spChg>
        <pc:spChg chg="del">
          <ac:chgData name="Leonardo da Silva Motta" userId="d36f2c48-566e-4a7f-adf0-54590aaf329c" providerId="ADAL" clId="{C378522E-CB36-4C60-814C-620CC7235164}" dt="2023-12-13T02:06:06.539" v="86" actId="478"/>
          <ac:spMkLst>
            <pc:docMk/>
            <pc:sldMk cId="2214385046" sldId="333"/>
            <ac:spMk id="4" creationId="{B6449C89-5F36-23B5-6D46-91771319B2E9}"/>
          </ac:spMkLst>
        </pc:spChg>
        <pc:spChg chg="del">
          <ac:chgData name="Leonardo da Silva Motta" userId="d36f2c48-566e-4a7f-adf0-54590aaf329c" providerId="ADAL" clId="{C378522E-CB36-4C60-814C-620CC7235164}" dt="2023-12-13T02:06:07.032" v="87" actId="478"/>
          <ac:spMkLst>
            <pc:docMk/>
            <pc:sldMk cId="2214385046" sldId="333"/>
            <ac:spMk id="6" creationId="{77407DB4-E284-0D4D-194A-85DD8C1B975C}"/>
          </ac:spMkLst>
        </pc:spChg>
        <pc:spChg chg="del">
          <ac:chgData name="Leonardo da Silva Motta" userId="d36f2c48-566e-4a7f-adf0-54590aaf329c" providerId="ADAL" clId="{C378522E-CB36-4C60-814C-620CC7235164}" dt="2023-12-13T02:06:05.496" v="85" actId="478"/>
          <ac:spMkLst>
            <pc:docMk/>
            <pc:sldMk cId="2214385046" sldId="333"/>
            <ac:spMk id="7" creationId="{51713F36-69B4-E041-7EB8-16BA8EB964A4}"/>
          </ac:spMkLst>
        </pc:spChg>
      </pc:sldChg>
      <pc:sldChg chg="delSp mod">
        <pc:chgData name="Leonardo da Silva Motta" userId="d36f2c48-566e-4a7f-adf0-54590aaf329c" providerId="ADAL" clId="{C378522E-CB36-4C60-814C-620CC7235164}" dt="2023-12-13T02:05:34.739" v="62" actId="478"/>
        <pc:sldMkLst>
          <pc:docMk/>
          <pc:sldMk cId="694015259" sldId="339"/>
        </pc:sldMkLst>
        <pc:spChg chg="del">
          <ac:chgData name="Leonardo da Silva Motta" userId="d36f2c48-566e-4a7f-adf0-54590aaf329c" providerId="ADAL" clId="{C378522E-CB36-4C60-814C-620CC7235164}" dt="2023-12-13T02:05:34.739" v="62" actId="478"/>
          <ac:spMkLst>
            <pc:docMk/>
            <pc:sldMk cId="694015259" sldId="339"/>
            <ac:spMk id="5" creationId="{23E0523A-7D1A-9871-324D-97B80C72F49B}"/>
          </ac:spMkLst>
        </pc:spChg>
        <pc:spChg chg="del">
          <ac:chgData name="Leonardo da Silva Motta" userId="d36f2c48-566e-4a7f-adf0-54590aaf329c" providerId="ADAL" clId="{C378522E-CB36-4C60-814C-620CC7235164}" dt="2023-12-13T02:05:32.282" v="59" actId="478"/>
          <ac:spMkLst>
            <pc:docMk/>
            <pc:sldMk cId="694015259" sldId="339"/>
            <ac:spMk id="6" creationId="{0496BCCE-900E-6B0D-77C1-84CC0CA558FA}"/>
          </ac:spMkLst>
        </pc:spChg>
        <pc:spChg chg="del">
          <ac:chgData name="Leonardo da Silva Motta" userId="d36f2c48-566e-4a7f-adf0-54590aaf329c" providerId="ADAL" clId="{C378522E-CB36-4C60-814C-620CC7235164}" dt="2023-12-13T02:05:32.829" v="60" actId="478"/>
          <ac:spMkLst>
            <pc:docMk/>
            <pc:sldMk cId="694015259" sldId="339"/>
            <ac:spMk id="7" creationId="{38DABB3A-8E23-B60E-39BA-622E9673E6CF}"/>
          </ac:spMkLst>
        </pc:spChg>
        <pc:spChg chg="del">
          <ac:chgData name="Leonardo da Silva Motta" userId="d36f2c48-566e-4a7f-adf0-54590aaf329c" providerId="ADAL" clId="{C378522E-CB36-4C60-814C-620CC7235164}" dt="2023-12-13T02:05:34.202" v="61" actId="478"/>
          <ac:spMkLst>
            <pc:docMk/>
            <pc:sldMk cId="694015259" sldId="339"/>
            <ac:spMk id="8" creationId="{9E9D78EC-8D66-E08B-8C57-DE5932DB7A34}"/>
          </ac:spMkLst>
        </pc:spChg>
      </pc:sldChg>
      <pc:sldChg chg="delSp mod">
        <pc:chgData name="Leonardo da Silva Motta" userId="d36f2c48-566e-4a7f-adf0-54590aaf329c" providerId="ADAL" clId="{C378522E-CB36-4C60-814C-620CC7235164}" dt="2023-12-13T02:06:12.241" v="92" actId="478"/>
        <pc:sldMkLst>
          <pc:docMk/>
          <pc:sldMk cId="3661216682" sldId="340"/>
        </pc:sldMkLst>
        <pc:spChg chg="del">
          <ac:chgData name="Leonardo da Silva Motta" userId="d36f2c48-566e-4a7f-adf0-54590aaf329c" providerId="ADAL" clId="{C378522E-CB36-4C60-814C-620CC7235164}" dt="2023-12-13T02:06:09.746" v="89" actId="478"/>
          <ac:spMkLst>
            <pc:docMk/>
            <pc:sldMk cId="3661216682" sldId="340"/>
            <ac:spMk id="3" creationId="{5D3B3296-B295-515D-CE0F-915445EC6ABF}"/>
          </ac:spMkLst>
        </pc:spChg>
        <pc:spChg chg="del">
          <ac:chgData name="Leonardo da Silva Motta" userId="d36f2c48-566e-4a7f-adf0-54590aaf329c" providerId="ADAL" clId="{C378522E-CB36-4C60-814C-620CC7235164}" dt="2023-12-13T02:06:10.579" v="90" actId="478"/>
          <ac:spMkLst>
            <pc:docMk/>
            <pc:sldMk cId="3661216682" sldId="340"/>
            <ac:spMk id="4" creationId="{B6449C89-5F36-23B5-6D46-91771319B2E9}"/>
          </ac:spMkLst>
        </pc:spChg>
        <pc:spChg chg="del">
          <ac:chgData name="Leonardo da Silva Motta" userId="d36f2c48-566e-4a7f-adf0-54590aaf329c" providerId="ADAL" clId="{C378522E-CB36-4C60-814C-620CC7235164}" dt="2023-12-13T02:06:11.223" v="91" actId="478"/>
          <ac:spMkLst>
            <pc:docMk/>
            <pc:sldMk cId="3661216682" sldId="340"/>
            <ac:spMk id="6" creationId="{77407DB4-E284-0D4D-194A-85DD8C1B975C}"/>
          </ac:spMkLst>
        </pc:spChg>
        <pc:spChg chg="del">
          <ac:chgData name="Leonardo da Silva Motta" userId="d36f2c48-566e-4a7f-adf0-54590aaf329c" providerId="ADAL" clId="{C378522E-CB36-4C60-814C-620CC7235164}" dt="2023-12-13T02:06:12.241" v="92" actId="478"/>
          <ac:spMkLst>
            <pc:docMk/>
            <pc:sldMk cId="3661216682" sldId="340"/>
            <ac:spMk id="7" creationId="{51713F36-69B4-E041-7EB8-16BA8EB964A4}"/>
          </ac:spMkLst>
        </pc:spChg>
      </pc:sldChg>
      <pc:sldChg chg="delSp mod">
        <pc:chgData name="Leonardo da Silva Motta" userId="d36f2c48-566e-4a7f-adf0-54590aaf329c" providerId="ADAL" clId="{C378522E-CB36-4C60-814C-620CC7235164}" dt="2023-12-13T02:06:17.629" v="96" actId="478"/>
        <pc:sldMkLst>
          <pc:docMk/>
          <pc:sldMk cId="2347885735" sldId="341"/>
        </pc:sldMkLst>
        <pc:spChg chg="del">
          <ac:chgData name="Leonardo da Silva Motta" userId="d36f2c48-566e-4a7f-adf0-54590aaf329c" providerId="ADAL" clId="{C378522E-CB36-4C60-814C-620CC7235164}" dt="2023-12-13T02:06:17.629" v="96" actId="478"/>
          <ac:spMkLst>
            <pc:docMk/>
            <pc:sldMk cId="2347885735" sldId="341"/>
            <ac:spMk id="3" creationId="{5D3B3296-B295-515D-CE0F-915445EC6ABF}"/>
          </ac:spMkLst>
        </pc:spChg>
        <pc:spChg chg="del">
          <ac:chgData name="Leonardo da Silva Motta" userId="d36f2c48-566e-4a7f-adf0-54590aaf329c" providerId="ADAL" clId="{C378522E-CB36-4C60-814C-620CC7235164}" dt="2023-12-13T02:06:16.163" v="94" actId="478"/>
          <ac:spMkLst>
            <pc:docMk/>
            <pc:sldMk cId="2347885735" sldId="341"/>
            <ac:spMk id="4" creationId="{B6449C89-5F36-23B5-6D46-91771319B2E9}"/>
          </ac:spMkLst>
        </pc:spChg>
        <pc:spChg chg="del">
          <ac:chgData name="Leonardo da Silva Motta" userId="d36f2c48-566e-4a7f-adf0-54590aaf329c" providerId="ADAL" clId="{C378522E-CB36-4C60-814C-620CC7235164}" dt="2023-12-13T02:06:16.689" v="95" actId="478"/>
          <ac:spMkLst>
            <pc:docMk/>
            <pc:sldMk cId="2347885735" sldId="341"/>
            <ac:spMk id="6" creationId="{77407DB4-E284-0D4D-194A-85DD8C1B975C}"/>
          </ac:spMkLst>
        </pc:spChg>
        <pc:spChg chg="del">
          <ac:chgData name="Leonardo da Silva Motta" userId="d36f2c48-566e-4a7f-adf0-54590aaf329c" providerId="ADAL" clId="{C378522E-CB36-4C60-814C-620CC7235164}" dt="2023-12-13T02:06:15.051" v="93" actId="478"/>
          <ac:spMkLst>
            <pc:docMk/>
            <pc:sldMk cId="2347885735" sldId="341"/>
            <ac:spMk id="7" creationId="{51713F36-69B4-E041-7EB8-16BA8EB964A4}"/>
          </ac:spMkLst>
        </pc:spChg>
      </pc:sldChg>
      <pc:sldChg chg="delSp mod">
        <pc:chgData name="Leonardo da Silva Motta" userId="d36f2c48-566e-4a7f-adf0-54590aaf329c" providerId="ADAL" clId="{C378522E-CB36-4C60-814C-620CC7235164}" dt="2023-12-13T02:06:23.166" v="100" actId="478"/>
        <pc:sldMkLst>
          <pc:docMk/>
          <pc:sldMk cId="1758338243" sldId="342"/>
        </pc:sldMkLst>
        <pc:spChg chg="del">
          <ac:chgData name="Leonardo da Silva Motta" userId="d36f2c48-566e-4a7f-adf0-54590aaf329c" providerId="ADAL" clId="{C378522E-CB36-4C60-814C-620CC7235164}" dt="2023-12-13T02:06:23.166" v="100" actId="478"/>
          <ac:spMkLst>
            <pc:docMk/>
            <pc:sldMk cId="1758338243" sldId="342"/>
            <ac:spMk id="3" creationId="{5D3B3296-B295-515D-CE0F-915445EC6ABF}"/>
          </ac:spMkLst>
        </pc:spChg>
        <pc:spChg chg="del">
          <ac:chgData name="Leonardo da Silva Motta" userId="d36f2c48-566e-4a7f-adf0-54590aaf329c" providerId="ADAL" clId="{C378522E-CB36-4C60-814C-620CC7235164}" dt="2023-12-13T02:06:20.996" v="98" actId="478"/>
          <ac:spMkLst>
            <pc:docMk/>
            <pc:sldMk cId="1758338243" sldId="342"/>
            <ac:spMk id="4" creationId="{B6449C89-5F36-23B5-6D46-91771319B2E9}"/>
          </ac:spMkLst>
        </pc:spChg>
        <pc:spChg chg="del">
          <ac:chgData name="Leonardo da Silva Motta" userId="d36f2c48-566e-4a7f-adf0-54590aaf329c" providerId="ADAL" clId="{C378522E-CB36-4C60-814C-620CC7235164}" dt="2023-12-13T02:06:21.795" v="99" actId="478"/>
          <ac:spMkLst>
            <pc:docMk/>
            <pc:sldMk cId="1758338243" sldId="342"/>
            <ac:spMk id="6" creationId="{77407DB4-E284-0D4D-194A-85DD8C1B975C}"/>
          </ac:spMkLst>
        </pc:spChg>
        <pc:spChg chg="del">
          <ac:chgData name="Leonardo da Silva Motta" userId="d36f2c48-566e-4a7f-adf0-54590aaf329c" providerId="ADAL" clId="{C378522E-CB36-4C60-814C-620CC7235164}" dt="2023-12-13T02:06:19.889" v="97" actId="478"/>
          <ac:spMkLst>
            <pc:docMk/>
            <pc:sldMk cId="1758338243" sldId="342"/>
            <ac:spMk id="7" creationId="{51713F36-69B4-E041-7EB8-16BA8EB964A4}"/>
          </ac:spMkLst>
        </pc:spChg>
      </pc:sldChg>
      <pc:sldChg chg="delSp mod">
        <pc:chgData name="Leonardo da Silva Motta" userId="d36f2c48-566e-4a7f-adf0-54590aaf329c" providerId="ADAL" clId="{C378522E-CB36-4C60-814C-620CC7235164}" dt="2023-12-13T02:06:28.516" v="104" actId="478"/>
        <pc:sldMkLst>
          <pc:docMk/>
          <pc:sldMk cId="260918200" sldId="343"/>
        </pc:sldMkLst>
        <pc:spChg chg="del">
          <ac:chgData name="Leonardo da Silva Motta" userId="d36f2c48-566e-4a7f-adf0-54590aaf329c" providerId="ADAL" clId="{C378522E-CB36-4C60-814C-620CC7235164}" dt="2023-12-13T02:06:25.922" v="101" actId="478"/>
          <ac:spMkLst>
            <pc:docMk/>
            <pc:sldMk cId="260918200" sldId="343"/>
            <ac:spMk id="3" creationId="{5D3B3296-B295-515D-CE0F-915445EC6ABF}"/>
          </ac:spMkLst>
        </pc:spChg>
        <pc:spChg chg="del">
          <ac:chgData name="Leonardo da Silva Motta" userId="d36f2c48-566e-4a7f-adf0-54590aaf329c" providerId="ADAL" clId="{C378522E-CB36-4C60-814C-620CC7235164}" dt="2023-12-13T02:06:26.995" v="102" actId="478"/>
          <ac:spMkLst>
            <pc:docMk/>
            <pc:sldMk cId="260918200" sldId="343"/>
            <ac:spMk id="4" creationId="{B6449C89-5F36-23B5-6D46-91771319B2E9}"/>
          </ac:spMkLst>
        </pc:spChg>
        <pc:spChg chg="del">
          <ac:chgData name="Leonardo da Silva Motta" userId="d36f2c48-566e-4a7f-adf0-54590aaf329c" providerId="ADAL" clId="{C378522E-CB36-4C60-814C-620CC7235164}" dt="2023-12-13T02:06:27.434" v="103" actId="478"/>
          <ac:spMkLst>
            <pc:docMk/>
            <pc:sldMk cId="260918200" sldId="343"/>
            <ac:spMk id="6" creationId="{77407DB4-E284-0D4D-194A-85DD8C1B975C}"/>
          </ac:spMkLst>
        </pc:spChg>
        <pc:spChg chg="del">
          <ac:chgData name="Leonardo da Silva Motta" userId="d36f2c48-566e-4a7f-adf0-54590aaf329c" providerId="ADAL" clId="{C378522E-CB36-4C60-814C-620CC7235164}" dt="2023-12-13T02:06:28.516" v="104" actId="478"/>
          <ac:spMkLst>
            <pc:docMk/>
            <pc:sldMk cId="260918200" sldId="343"/>
            <ac:spMk id="7" creationId="{51713F36-69B4-E041-7EB8-16BA8EB964A4}"/>
          </ac:spMkLst>
        </pc:spChg>
      </pc:sldChg>
      <pc:sldChg chg="delSp mod">
        <pc:chgData name="Leonardo da Silva Motta" userId="d36f2c48-566e-4a7f-adf0-54590aaf329c" providerId="ADAL" clId="{C378522E-CB36-4C60-814C-620CC7235164}" dt="2023-12-13T02:06:37.742" v="112" actId="478"/>
        <pc:sldMkLst>
          <pc:docMk/>
          <pc:sldMk cId="3180232996" sldId="344"/>
        </pc:sldMkLst>
        <pc:spChg chg="del">
          <ac:chgData name="Leonardo da Silva Motta" userId="d36f2c48-566e-4a7f-adf0-54590aaf329c" providerId="ADAL" clId="{C378522E-CB36-4C60-814C-620CC7235164}" dt="2023-12-13T02:06:36.939" v="111" actId="478"/>
          <ac:spMkLst>
            <pc:docMk/>
            <pc:sldMk cId="3180232996" sldId="344"/>
            <ac:spMk id="3" creationId="{5D3B3296-B295-515D-CE0F-915445EC6ABF}"/>
          </ac:spMkLst>
        </pc:spChg>
        <pc:spChg chg="del">
          <ac:chgData name="Leonardo da Silva Motta" userId="d36f2c48-566e-4a7f-adf0-54590aaf329c" providerId="ADAL" clId="{C378522E-CB36-4C60-814C-620CC7235164}" dt="2023-12-13T02:06:35.604" v="109" actId="478"/>
          <ac:spMkLst>
            <pc:docMk/>
            <pc:sldMk cId="3180232996" sldId="344"/>
            <ac:spMk id="4" creationId="{B6449C89-5F36-23B5-6D46-91771319B2E9}"/>
          </ac:spMkLst>
        </pc:spChg>
        <pc:spChg chg="del">
          <ac:chgData name="Leonardo da Silva Motta" userId="d36f2c48-566e-4a7f-adf0-54590aaf329c" providerId="ADAL" clId="{C378522E-CB36-4C60-814C-620CC7235164}" dt="2023-12-13T02:06:36.139" v="110" actId="478"/>
          <ac:spMkLst>
            <pc:docMk/>
            <pc:sldMk cId="3180232996" sldId="344"/>
            <ac:spMk id="6" creationId="{77407DB4-E284-0D4D-194A-85DD8C1B975C}"/>
          </ac:spMkLst>
        </pc:spChg>
        <pc:spChg chg="del">
          <ac:chgData name="Leonardo da Silva Motta" userId="d36f2c48-566e-4a7f-adf0-54590aaf329c" providerId="ADAL" clId="{C378522E-CB36-4C60-814C-620CC7235164}" dt="2023-12-13T02:06:37.742" v="112" actId="478"/>
          <ac:spMkLst>
            <pc:docMk/>
            <pc:sldMk cId="3180232996" sldId="344"/>
            <ac:spMk id="7" creationId="{51713F36-69B4-E041-7EB8-16BA8EB964A4}"/>
          </ac:spMkLst>
        </pc:spChg>
      </pc:sldChg>
      <pc:sldChg chg="delSp mod">
        <pc:chgData name="Leonardo da Silva Motta" userId="d36f2c48-566e-4a7f-adf0-54590aaf329c" providerId="ADAL" clId="{C378522E-CB36-4C60-814C-620CC7235164}" dt="2023-12-13T02:06:33.431" v="108" actId="478"/>
        <pc:sldMkLst>
          <pc:docMk/>
          <pc:sldMk cId="588329450" sldId="345"/>
        </pc:sldMkLst>
        <pc:spChg chg="del">
          <ac:chgData name="Leonardo da Silva Motta" userId="d36f2c48-566e-4a7f-adf0-54590aaf329c" providerId="ADAL" clId="{C378522E-CB36-4C60-814C-620CC7235164}" dt="2023-12-13T02:06:30.519" v="105" actId="478"/>
          <ac:spMkLst>
            <pc:docMk/>
            <pc:sldMk cId="588329450" sldId="345"/>
            <ac:spMk id="3" creationId="{5D3B3296-B295-515D-CE0F-915445EC6ABF}"/>
          </ac:spMkLst>
        </pc:spChg>
        <pc:spChg chg="del">
          <ac:chgData name="Leonardo da Silva Motta" userId="d36f2c48-566e-4a7f-adf0-54590aaf329c" providerId="ADAL" clId="{C378522E-CB36-4C60-814C-620CC7235164}" dt="2023-12-13T02:06:31.725" v="106" actId="478"/>
          <ac:spMkLst>
            <pc:docMk/>
            <pc:sldMk cId="588329450" sldId="345"/>
            <ac:spMk id="4" creationId="{B6449C89-5F36-23B5-6D46-91771319B2E9}"/>
          </ac:spMkLst>
        </pc:spChg>
        <pc:spChg chg="del">
          <ac:chgData name="Leonardo da Silva Motta" userId="d36f2c48-566e-4a7f-adf0-54590aaf329c" providerId="ADAL" clId="{C378522E-CB36-4C60-814C-620CC7235164}" dt="2023-12-13T02:06:32.355" v="107" actId="478"/>
          <ac:spMkLst>
            <pc:docMk/>
            <pc:sldMk cId="588329450" sldId="345"/>
            <ac:spMk id="6" creationId="{77407DB4-E284-0D4D-194A-85DD8C1B975C}"/>
          </ac:spMkLst>
        </pc:spChg>
        <pc:spChg chg="del">
          <ac:chgData name="Leonardo da Silva Motta" userId="d36f2c48-566e-4a7f-adf0-54590aaf329c" providerId="ADAL" clId="{C378522E-CB36-4C60-814C-620CC7235164}" dt="2023-12-13T02:06:33.431" v="108" actId="478"/>
          <ac:spMkLst>
            <pc:docMk/>
            <pc:sldMk cId="588329450" sldId="345"/>
            <ac:spMk id="7" creationId="{51713F36-69B4-E041-7EB8-16BA8EB964A4}"/>
          </ac:spMkLst>
        </pc:spChg>
      </pc:sldChg>
      <pc:sldChg chg="delSp del mod">
        <pc:chgData name="Leonardo da Silva Motta" userId="d36f2c48-566e-4a7f-adf0-54590aaf329c" providerId="ADAL" clId="{C378522E-CB36-4C60-814C-620CC7235164}" dt="2023-12-13T02:07:07.152" v="129" actId="47"/>
        <pc:sldMkLst>
          <pc:docMk/>
          <pc:sldMk cId="1850930599" sldId="346"/>
        </pc:sldMkLst>
        <pc:spChg chg="del">
          <ac:chgData name="Leonardo da Silva Motta" userId="d36f2c48-566e-4a7f-adf0-54590aaf329c" providerId="ADAL" clId="{C378522E-CB36-4C60-814C-620CC7235164}" dt="2023-12-13T02:06:54.017" v="125" actId="478"/>
          <ac:spMkLst>
            <pc:docMk/>
            <pc:sldMk cId="1850930599" sldId="346"/>
            <ac:spMk id="11" creationId="{64A2D2E4-EDE4-2164-22E5-315F469BD192}"/>
          </ac:spMkLst>
        </pc:spChg>
        <pc:spChg chg="del">
          <ac:chgData name="Leonardo da Silva Motta" userId="d36f2c48-566e-4a7f-adf0-54590aaf329c" providerId="ADAL" clId="{C378522E-CB36-4C60-814C-620CC7235164}" dt="2023-12-13T02:06:54.751" v="126" actId="478"/>
          <ac:spMkLst>
            <pc:docMk/>
            <pc:sldMk cId="1850930599" sldId="346"/>
            <ac:spMk id="12" creationId="{1D588B7B-93E0-A104-0F99-CD6E8CEAC7B8}"/>
          </ac:spMkLst>
        </pc:spChg>
        <pc:spChg chg="del">
          <ac:chgData name="Leonardo da Silva Motta" userId="d36f2c48-566e-4a7f-adf0-54590aaf329c" providerId="ADAL" clId="{C378522E-CB36-4C60-814C-620CC7235164}" dt="2023-12-13T02:06:52.681" v="124" actId="478"/>
          <ac:spMkLst>
            <pc:docMk/>
            <pc:sldMk cId="1850930599" sldId="346"/>
            <ac:spMk id="13" creationId="{A01A7367-C957-16D0-87C6-00772133AA3E}"/>
          </ac:spMkLst>
        </pc:spChg>
        <pc:spChg chg="del">
          <ac:chgData name="Leonardo da Silva Motta" userId="d36f2c48-566e-4a7f-adf0-54590aaf329c" providerId="ADAL" clId="{C378522E-CB36-4C60-814C-620CC7235164}" dt="2023-12-13T02:06:55.832" v="127" actId="478"/>
          <ac:spMkLst>
            <pc:docMk/>
            <pc:sldMk cId="1850930599" sldId="346"/>
            <ac:spMk id="14" creationId="{07B41793-3F0B-491C-4FE6-82FFAD6E2380}"/>
          </ac:spMkLst>
        </pc:spChg>
      </pc:sldChg>
      <pc:sldChg chg="modSp add mod">
        <pc:chgData name="Leonardo da Silva Motta" userId="d36f2c48-566e-4a7f-adf0-54590aaf329c" providerId="ADAL" clId="{C378522E-CB36-4C60-814C-620CC7235164}" dt="2023-12-13T02:07:13.695" v="130" actId="207"/>
        <pc:sldMkLst>
          <pc:docMk/>
          <pc:sldMk cId="4278700582" sldId="359"/>
        </pc:sldMkLst>
        <pc:spChg chg="mod">
          <ac:chgData name="Leonardo da Silva Motta" userId="d36f2c48-566e-4a7f-adf0-54590aaf329c" providerId="ADAL" clId="{C378522E-CB36-4C60-814C-620CC7235164}" dt="2023-12-13T02:07:13.695" v="130" actId="207"/>
          <ac:spMkLst>
            <pc:docMk/>
            <pc:sldMk cId="4278700582" sldId="359"/>
            <ac:spMk id="3" creationId="{75646FF8-0FDE-F7E3-7BC6-8B82061EE9EB}"/>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CF94901C-F10A-4F13-B0C9-6B405EF72D4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5500" y="-36177"/>
            <a:ext cx="12331816" cy="6936644"/>
          </a:xfrm>
          <a:prstGeom prst="rect">
            <a:avLst/>
          </a:prstGeom>
        </p:spPr>
      </p:pic>
    </p:spTree>
    <p:extLst>
      <p:ext uri="{BB962C8B-B14F-4D97-AF65-F5344CB8AC3E}">
        <p14:creationId xmlns:p14="http://schemas.microsoft.com/office/powerpoint/2010/main" val="3064507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651F7AF4-A3C2-4643-BF0A-75BDCAAB1BB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5497" y="-36177"/>
            <a:ext cx="12331809" cy="6936643"/>
          </a:xfrm>
          <a:prstGeom prst="rect">
            <a:avLst/>
          </a:prstGeom>
        </p:spPr>
      </p:pic>
    </p:spTree>
    <p:extLst>
      <p:ext uri="{BB962C8B-B14F-4D97-AF65-F5344CB8AC3E}">
        <p14:creationId xmlns:p14="http://schemas.microsoft.com/office/powerpoint/2010/main" val="3850484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ítulo e Conteúdo">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C66600CD-F2B4-4546-AFE4-C7638F2588F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5499" y="-36177"/>
            <a:ext cx="12331814" cy="6936644"/>
          </a:xfrm>
          <a:prstGeom prst="rect">
            <a:avLst/>
          </a:prstGeom>
        </p:spPr>
      </p:pic>
    </p:spTree>
    <p:extLst>
      <p:ext uri="{BB962C8B-B14F-4D97-AF65-F5344CB8AC3E}">
        <p14:creationId xmlns:p14="http://schemas.microsoft.com/office/powerpoint/2010/main" val="1392030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uas Partes de Conteúdo">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0558EFFB-A42B-4614-BB39-BD1AA126564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5499" y="-36177"/>
            <a:ext cx="12331814" cy="6936644"/>
          </a:xfrm>
          <a:prstGeom prst="rect">
            <a:avLst/>
          </a:prstGeom>
        </p:spPr>
      </p:pic>
    </p:spTree>
    <p:extLst>
      <p:ext uri="{BB962C8B-B14F-4D97-AF65-F5344CB8AC3E}">
        <p14:creationId xmlns:p14="http://schemas.microsoft.com/office/powerpoint/2010/main" val="2301195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ção">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65B73229-468A-40D5-A63E-FB8B44CDAC7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5499" y="-36177"/>
            <a:ext cx="12331814" cy="6936644"/>
          </a:xfrm>
          <a:prstGeom prst="rect">
            <a:avLst/>
          </a:prstGeom>
        </p:spPr>
      </p:pic>
    </p:spTree>
    <p:extLst>
      <p:ext uri="{BB962C8B-B14F-4D97-AF65-F5344CB8AC3E}">
        <p14:creationId xmlns:p14="http://schemas.microsoft.com/office/powerpoint/2010/main" val="5225551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1531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2" r:id="rId4"/>
    <p:sldLayoutId id="21474836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3F190A2-2336-5EAF-3A9D-7CD37CE8DAF9}"/>
              </a:ext>
            </a:extLst>
          </p:cNvPr>
          <p:cNvSpPr txBox="1"/>
          <p:nvPr/>
        </p:nvSpPr>
        <p:spPr>
          <a:xfrm>
            <a:off x="5378325" y="6603421"/>
            <a:ext cx="4142481" cy="338554"/>
          </a:xfrm>
          <a:prstGeom prst="rect">
            <a:avLst/>
          </a:prstGeom>
          <a:noFill/>
        </p:spPr>
        <p:txBody>
          <a:bodyPr wrap="none" rtlCol="0">
            <a:spAutoFit/>
          </a:bodyPr>
          <a:lstStyle/>
          <a:p>
            <a:r>
              <a:rPr lang="pt-BR" sz="1600" b="1" dirty="0" err="1">
                <a:latin typeface="Montserrat" panose="00000500000000000000" pitchFamily="2" charset="0"/>
              </a:rPr>
              <a:t>Cariacia</a:t>
            </a:r>
            <a:r>
              <a:rPr lang="pt-BR" sz="1600" b="1" dirty="0">
                <a:latin typeface="Montserrat" panose="00000500000000000000" pitchFamily="2" charset="0"/>
              </a:rPr>
              <a:t>/ES, 13 de dezembro de 2023.</a:t>
            </a:r>
          </a:p>
        </p:txBody>
      </p:sp>
      <p:sp>
        <p:nvSpPr>
          <p:cNvPr id="4" name="Retângulo 3">
            <a:extLst>
              <a:ext uri="{FF2B5EF4-FFF2-40B4-BE49-F238E27FC236}">
                <a16:creationId xmlns:a16="http://schemas.microsoft.com/office/drawing/2014/main" id="{317FA123-0D9F-2CDE-0E95-D7FAE0379D8A}"/>
              </a:ext>
            </a:extLst>
          </p:cNvPr>
          <p:cNvSpPr/>
          <p:nvPr/>
        </p:nvSpPr>
        <p:spPr>
          <a:xfrm>
            <a:off x="5001208" y="3890865"/>
            <a:ext cx="1250302" cy="1268964"/>
          </a:xfrm>
          <a:prstGeom prst="rect">
            <a:avLst/>
          </a:prstGeom>
          <a:solidFill>
            <a:srgbClr val="DCDFE6"/>
          </a:solidFill>
          <a:ln>
            <a:solidFill>
              <a:srgbClr val="DCDFE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CaixaDeTexto 1">
            <a:extLst>
              <a:ext uri="{FF2B5EF4-FFF2-40B4-BE49-F238E27FC236}">
                <a16:creationId xmlns:a16="http://schemas.microsoft.com/office/drawing/2014/main" id="{6C8E75FA-3BA5-4162-BB98-CCD341BA5225}"/>
              </a:ext>
            </a:extLst>
          </p:cNvPr>
          <p:cNvSpPr txBox="1"/>
          <p:nvPr/>
        </p:nvSpPr>
        <p:spPr>
          <a:xfrm>
            <a:off x="65314" y="3719708"/>
            <a:ext cx="7660238" cy="1754326"/>
          </a:xfrm>
          <a:prstGeom prst="rect">
            <a:avLst/>
          </a:prstGeom>
          <a:noFill/>
        </p:spPr>
        <p:txBody>
          <a:bodyPr wrap="square">
            <a:spAutoFit/>
          </a:bodyPr>
          <a:lstStyle/>
          <a:p>
            <a:r>
              <a:rPr lang="pt-BR" sz="3600" b="1" dirty="0">
                <a:solidFill>
                  <a:schemeClr val="accent5">
                    <a:lumMod val="75000"/>
                  </a:schemeClr>
                </a:solidFill>
                <a:latin typeface="Montserrat" panose="020B0604020202020204" charset="0"/>
              </a:rPr>
              <a:t>ATUALIZAÇÕES DE COMPREV: GESTÃO DE PRAZOS DE ANÁLISE E PRESCRIÇÃO</a:t>
            </a:r>
          </a:p>
        </p:txBody>
      </p:sp>
      <p:pic>
        <p:nvPicPr>
          <p:cNvPr id="5" name="Picture 2" descr="IPC - CARIACICA">
            <a:extLst>
              <a:ext uri="{FF2B5EF4-FFF2-40B4-BE49-F238E27FC236}">
                <a16:creationId xmlns:a16="http://schemas.microsoft.com/office/drawing/2014/main" id="{0A513FBF-360B-16D2-86C8-0A6FA3FDA0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14" y="93304"/>
            <a:ext cx="3657600" cy="943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7140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tângulo: Cantos Arredondados 19">
            <a:extLst>
              <a:ext uri="{FF2B5EF4-FFF2-40B4-BE49-F238E27FC236}">
                <a16:creationId xmlns:a16="http://schemas.microsoft.com/office/drawing/2014/main" id="{8019B3D0-6D07-AC61-EB75-AF031DD94087}"/>
              </a:ext>
            </a:extLst>
          </p:cNvPr>
          <p:cNvSpPr/>
          <p:nvPr/>
        </p:nvSpPr>
        <p:spPr>
          <a:xfrm>
            <a:off x="10179416" y="3118185"/>
            <a:ext cx="66870" cy="117403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Cantos Arredondados 15">
            <a:extLst>
              <a:ext uri="{FF2B5EF4-FFF2-40B4-BE49-F238E27FC236}">
                <a16:creationId xmlns:a16="http://schemas.microsoft.com/office/drawing/2014/main" id="{1D0FECEA-54E9-2460-8768-41B2DF08409F}"/>
              </a:ext>
            </a:extLst>
          </p:cNvPr>
          <p:cNvSpPr/>
          <p:nvPr/>
        </p:nvSpPr>
        <p:spPr>
          <a:xfrm>
            <a:off x="8106558" y="2257210"/>
            <a:ext cx="66870" cy="117403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Retângulo: Cantos Arredondados 10">
            <a:extLst>
              <a:ext uri="{FF2B5EF4-FFF2-40B4-BE49-F238E27FC236}">
                <a16:creationId xmlns:a16="http://schemas.microsoft.com/office/drawing/2014/main" id="{064FCBFC-3D46-8083-9365-2689C0156A84}"/>
              </a:ext>
            </a:extLst>
          </p:cNvPr>
          <p:cNvSpPr/>
          <p:nvPr/>
        </p:nvSpPr>
        <p:spPr>
          <a:xfrm>
            <a:off x="7123927" y="3115682"/>
            <a:ext cx="66870" cy="117403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Retângulo: Cantos Arredondados 9">
            <a:extLst>
              <a:ext uri="{FF2B5EF4-FFF2-40B4-BE49-F238E27FC236}">
                <a16:creationId xmlns:a16="http://schemas.microsoft.com/office/drawing/2014/main" id="{5D3F96C9-FDD1-DEA1-6E4B-F2048417D2F9}"/>
              </a:ext>
            </a:extLst>
          </p:cNvPr>
          <p:cNvSpPr/>
          <p:nvPr/>
        </p:nvSpPr>
        <p:spPr>
          <a:xfrm>
            <a:off x="4513296" y="2257211"/>
            <a:ext cx="66870" cy="117403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Retângulo: Cantos Arredondados 8">
            <a:extLst>
              <a:ext uri="{FF2B5EF4-FFF2-40B4-BE49-F238E27FC236}">
                <a16:creationId xmlns:a16="http://schemas.microsoft.com/office/drawing/2014/main" id="{A79B900C-E37A-FD3C-C9F7-241AEBB3BA9B}"/>
              </a:ext>
            </a:extLst>
          </p:cNvPr>
          <p:cNvSpPr/>
          <p:nvPr/>
        </p:nvSpPr>
        <p:spPr>
          <a:xfrm>
            <a:off x="3167748" y="3124036"/>
            <a:ext cx="66870" cy="117403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Retângulo: Cantos Arredondados 7">
            <a:extLst>
              <a:ext uri="{FF2B5EF4-FFF2-40B4-BE49-F238E27FC236}">
                <a16:creationId xmlns:a16="http://schemas.microsoft.com/office/drawing/2014/main" id="{77556443-429C-BFEE-B521-9FCED95A6A28}"/>
              </a:ext>
            </a:extLst>
          </p:cNvPr>
          <p:cNvSpPr/>
          <p:nvPr/>
        </p:nvSpPr>
        <p:spPr>
          <a:xfrm>
            <a:off x="2959364" y="2257211"/>
            <a:ext cx="66870" cy="117403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Retângulo: Cantos Arredondados 4">
            <a:extLst>
              <a:ext uri="{FF2B5EF4-FFF2-40B4-BE49-F238E27FC236}">
                <a16:creationId xmlns:a16="http://schemas.microsoft.com/office/drawing/2014/main" id="{27C1AC81-DC15-B080-F824-10AB0DD3154A}"/>
              </a:ext>
            </a:extLst>
          </p:cNvPr>
          <p:cNvSpPr/>
          <p:nvPr/>
        </p:nvSpPr>
        <p:spPr>
          <a:xfrm>
            <a:off x="1099462" y="3119474"/>
            <a:ext cx="66870" cy="1174031"/>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CaixaDeTexto 1">
            <a:extLst>
              <a:ext uri="{FF2B5EF4-FFF2-40B4-BE49-F238E27FC236}">
                <a16:creationId xmlns:a16="http://schemas.microsoft.com/office/drawing/2014/main" id="{E1F5CE72-5C79-4323-72C1-2213B123D95D}"/>
              </a:ext>
            </a:extLst>
          </p:cNvPr>
          <p:cNvSpPr txBox="1"/>
          <p:nvPr/>
        </p:nvSpPr>
        <p:spPr>
          <a:xfrm>
            <a:off x="155411" y="337535"/>
            <a:ext cx="8512971" cy="523220"/>
          </a:xfrm>
          <a:prstGeom prst="rect">
            <a:avLst/>
          </a:prstGeom>
          <a:noFill/>
        </p:spPr>
        <p:txBody>
          <a:bodyPr wrap="none" rtlCol="0">
            <a:spAutoFit/>
          </a:bodyPr>
          <a:lstStyle/>
          <a:p>
            <a:r>
              <a:rPr lang="pt-BR" sz="2800" b="1" dirty="0">
                <a:solidFill>
                  <a:schemeClr val="accent5">
                    <a:lumMod val="75000"/>
                  </a:schemeClr>
                </a:solidFill>
                <a:latin typeface="Gisha" panose="020B0502040204020203"/>
              </a:rPr>
              <a:t>Regulamentação da Compensação Previdenciária</a:t>
            </a:r>
          </a:p>
        </p:txBody>
      </p:sp>
      <p:sp>
        <p:nvSpPr>
          <p:cNvPr id="3" name="Retângulo: Cantos Arredondados 2">
            <a:extLst>
              <a:ext uri="{FF2B5EF4-FFF2-40B4-BE49-F238E27FC236}">
                <a16:creationId xmlns:a16="http://schemas.microsoft.com/office/drawing/2014/main" id="{A34A86DE-9242-E9EE-C54F-BADCF62CC8AF}"/>
              </a:ext>
            </a:extLst>
          </p:cNvPr>
          <p:cNvSpPr/>
          <p:nvPr/>
        </p:nvSpPr>
        <p:spPr>
          <a:xfrm>
            <a:off x="1099462" y="3003659"/>
            <a:ext cx="10907486" cy="433873"/>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a:extLst>
              <a:ext uri="{FF2B5EF4-FFF2-40B4-BE49-F238E27FC236}">
                <a16:creationId xmlns:a16="http://schemas.microsoft.com/office/drawing/2014/main" id="{F5500B49-B55E-81BC-5A9A-69794303CC0D}"/>
              </a:ext>
            </a:extLst>
          </p:cNvPr>
          <p:cNvSpPr txBox="1"/>
          <p:nvPr/>
        </p:nvSpPr>
        <p:spPr>
          <a:xfrm>
            <a:off x="389366" y="4298067"/>
            <a:ext cx="1553932" cy="553998"/>
          </a:xfrm>
          <a:prstGeom prst="rect">
            <a:avLst/>
          </a:prstGeom>
          <a:noFill/>
        </p:spPr>
        <p:txBody>
          <a:bodyPr wrap="square" rtlCol="0">
            <a:spAutoFit/>
          </a:bodyPr>
          <a:lstStyle/>
          <a:p>
            <a:pPr algn="ctr"/>
            <a:r>
              <a:rPr lang="pt-BR" sz="1600" b="1" dirty="0">
                <a:latin typeface="Gisha" panose="020B0502040204020203" pitchFamily="34" charset="-79"/>
                <a:cs typeface="Gisha" panose="020B0502040204020203" pitchFamily="34" charset="-79"/>
              </a:rPr>
              <a:t>05/10/1988</a:t>
            </a:r>
          </a:p>
          <a:p>
            <a:pPr algn="ctr"/>
            <a:r>
              <a:rPr lang="pt-BR" sz="1400" dirty="0">
                <a:latin typeface="Gisha" panose="020B0502040204020203" pitchFamily="34" charset="-79"/>
                <a:cs typeface="Gisha" panose="020B0502040204020203" pitchFamily="34" charset="-79"/>
              </a:rPr>
              <a:t>Art. 202 da CF/88</a:t>
            </a:r>
          </a:p>
        </p:txBody>
      </p:sp>
      <p:sp>
        <p:nvSpPr>
          <p:cNvPr id="12" name="CaixaDeTexto 11">
            <a:extLst>
              <a:ext uri="{FF2B5EF4-FFF2-40B4-BE49-F238E27FC236}">
                <a16:creationId xmlns:a16="http://schemas.microsoft.com/office/drawing/2014/main" id="{7955A895-92A3-F259-3F0D-E7F62654C169}"/>
              </a:ext>
            </a:extLst>
          </p:cNvPr>
          <p:cNvSpPr txBox="1"/>
          <p:nvPr/>
        </p:nvSpPr>
        <p:spPr>
          <a:xfrm>
            <a:off x="2215833" y="1709503"/>
            <a:ext cx="1553932" cy="553998"/>
          </a:xfrm>
          <a:prstGeom prst="rect">
            <a:avLst/>
          </a:prstGeom>
          <a:noFill/>
        </p:spPr>
        <p:txBody>
          <a:bodyPr wrap="square" rtlCol="0">
            <a:spAutoFit/>
          </a:bodyPr>
          <a:lstStyle/>
          <a:p>
            <a:pPr algn="ctr"/>
            <a:r>
              <a:rPr lang="pt-BR" sz="1600" b="1" dirty="0">
                <a:latin typeface="Gisha" panose="020B0502040204020203" pitchFamily="34" charset="-79"/>
                <a:cs typeface="Gisha" panose="020B0502040204020203" pitchFamily="34" charset="-79"/>
              </a:rPr>
              <a:t>06/05/1999</a:t>
            </a:r>
          </a:p>
          <a:p>
            <a:pPr algn="ctr"/>
            <a:r>
              <a:rPr lang="pt-BR" sz="1400" dirty="0">
                <a:latin typeface="Gisha" panose="020B0502040204020203" pitchFamily="34" charset="-79"/>
                <a:cs typeface="Gisha" panose="020B0502040204020203" pitchFamily="34" charset="-79"/>
              </a:rPr>
              <a:t>Lei nº 9.796</a:t>
            </a:r>
          </a:p>
        </p:txBody>
      </p:sp>
      <p:sp>
        <p:nvSpPr>
          <p:cNvPr id="13" name="CaixaDeTexto 12">
            <a:extLst>
              <a:ext uri="{FF2B5EF4-FFF2-40B4-BE49-F238E27FC236}">
                <a16:creationId xmlns:a16="http://schemas.microsoft.com/office/drawing/2014/main" id="{64411A07-F5DE-DB9D-ED42-3CA915A2946B}"/>
              </a:ext>
            </a:extLst>
          </p:cNvPr>
          <p:cNvSpPr txBox="1"/>
          <p:nvPr/>
        </p:nvSpPr>
        <p:spPr>
          <a:xfrm>
            <a:off x="2457652" y="4289713"/>
            <a:ext cx="1553932" cy="861774"/>
          </a:xfrm>
          <a:prstGeom prst="rect">
            <a:avLst/>
          </a:prstGeom>
          <a:noFill/>
        </p:spPr>
        <p:txBody>
          <a:bodyPr wrap="square" rtlCol="0">
            <a:spAutoFit/>
          </a:bodyPr>
          <a:lstStyle/>
          <a:p>
            <a:pPr algn="ctr"/>
            <a:r>
              <a:rPr lang="pt-BR" sz="1600" b="1" dirty="0">
                <a:latin typeface="Gisha" panose="020B0502040204020203" pitchFamily="34" charset="-79"/>
                <a:cs typeface="Gisha" panose="020B0502040204020203" pitchFamily="34" charset="-79"/>
              </a:rPr>
              <a:t>06/07/1999</a:t>
            </a:r>
          </a:p>
          <a:p>
            <a:pPr algn="ctr"/>
            <a:r>
              <a:rPr lang="pt-BR" sz="1400" dirty="0">
                <a:latin typeface="Gisha" panose="020B0502040204020203" pitchFamily="34" charset="-79"/>
                <a:cs typeface="Gisha" panose="020B0502040204020203" pitchFamily="34" charset="-79"/>
              </a:rPr>
              <a:t>Decreto nº 3.112</a:t>
            </a:r>
          </a:p>
          <a:p>
            <a:pPr algn="ctr"/>
            <a:r>
              <a:rPr lang="pt-BR" sz="1000" dirty="0">
                <a:latin typeface="Gisha" panose="020B0502040204020203" pitchFamily="34" charset="-79"/>
                <a:cs typeface="Gisha" panose="020B0502040204020203" pitchFamily="34" charset="-79"/>
              </a:rPr>
              <a:t>(Revogado pelo Decreto nº 10.188, de 2019)</a:t>
            </a:r>
          </a:p>
        </p:txBody>
      </p:sp>
      <p:sp>
        <p:nvSpPr>
          <p:cNvPr id="14" name="CaixaDeTexto 13">
            <a:extLst>
              <a:ext uri="{FF2B5EF4-FFF2-40B4-BE49-F238E27FC236}">
                <a16:creationId xmlns:a16="http://schemas.microsoft.com/office/drawing/2014/main" id="{4F8D445D-3FA4-C37D-7357-F0CEB3288E13}"/>
              </a:ext>
            </a:extLst>
          </p:cNvPr>
          <p:cNvSpPr txBox="1"/>
          <p:nvPr/>
        </p:nvSpPr>
        <p:spPr>
          <a:xfrm>
            <a:off x="3521341" y="1703213"/>
            <a:ext cx="2041456" cy="553998"/>
          </a:xfrm>
          <a:prstGeom prst="rect">
            <a:avLst/>
          </a:prstGeom>
          <a:noFill/>
        </p:spPr>
        <p:txBody>
          <a:bodyPr wrap="square" rtlCol="0">
            <a:spAutoFit/>
          </a:bodyPr>
          <a:lstStyle/>
          <a:p>
            <a:pPr algn="ctr"/>
            <a:r>
              <a:rPr lang="pt-BR" sz="1600" b="1" dirty="0">
                <a:latin typeface="Gisha" panose="020B0502040204020203" pitchFamily="34" charset="-79"/>
                <a:cs typeface="Gisha" panose="020B0502040204020203" pitchFamily="34" charset="-79"/>
              </a:rPr>
              <a:t>16/12/1999</a:t>
            </a:r>
          </a:p>
          <a:p>
            <a:pPr algn="ctr"/>
            <a:r>
              <a:rPr lang="pt-BR" sz="1400" dirty="0">
                <a:latin typeface="Gisha" panose="020B0502040204020203" pitchFamily="34" charset="-79"/>
                <a:cs typeface="Gisha" panose="020B0502040204020203" pitchFamily="34" charset="-79"/>
              </a:rPr>
              <a:t>Portaria MPAS nº 6.209</a:t>
            </a:r>
          </a:p>
        </p:txBody>
      </p:sp>
      <p:sp>
        <p:nvSpPr>
          <p:cNvPr id="15" name="CaixaDeTexto 14">
            <a:extLst>
              <a:ext uri="{FF2B5EF4-FFF2-40B4-BE49-F238E27FC236}">
                <a16:creationId xmlns:a16="http://schemas.microsoft.com/office/drawing/2014/main" id="{6F525295-4365-4156-FB1F-71B7E1BBB6ED}"/>
              </a:ext>
            </a:extLst>
          </p:cNvPr>
          <p:cNvSpPr txBox="1"/>
          <p:nvPr/>
        </p:nvSpPr>
        <p:spPr>
          <a:xfrm>
            <a:off x="6326160" y="4289713"/>
            <a:ext cx="1641603" cy="553998"/>
          </a:xfrm>
          <a:prstGeom prst="rect">
            <a:avLst/>
          </a:prstGeom>
          <a:noFill/>
        </p:spPr>
        <p:txBody>
          <a:bodyPr wrap="square" rtlCol="0">
            <a:spAutoFit/>
          </a:bodyPr>
          <a:lstStyle/>
          <a:p>
            <a:pPr algn="ctr"/>
            <a:r>
              <a:rPr lang="pt-BR" sz="1600" b="1" dirty="0">
                <a:latin typeface="Gisha" panose="020B0502040204020203" pitchFamily="34" charset="-79"/>
                <a:cs typeface="Gisha" panose="020B0502040204020203" pitchFamily="34" charset="-79"/>
              </a:rPr>
              <a:t>01/01/2020</a:t>
            </a:r>
          </a:p>
          <a:p>
            <a:pPr algn="ctr"/>
            <a:r>
              <a:rPr lang="pt-BR" sz="1400" dirty="0">
                <a:latin typeface="Gisha" panose="020B0502040204020203" pitchFamily="34" charset="-79"/>
                <a:cs typeface="Gisha" panose="020B0502040204020203" pitchFamily="34" charset="-79"/>
              </a:rPr>
              <a:t>Decreto nº 10.188</a:t>
            </a:r>
          </a:p>
        </p:txBody>
      </p:sp>
      <p:sp>
        <p:nvSpPr>
          <p:cNvPr id="17" name="CaixaDeTexto 16">
            <a:extLst>
              <a:ext uri="{FF2B5EF4-FFF2-40B4-BE49-F238E27FC236}">
                <a16:creationId xmlns:a16="http://schemas.microsoft.com/office/drawing/2014/main" id="{49173492-75C7-E557-5C84-7B838BCF957B}"/>
              </a:ext>
            </a:extLst>
          </p:cNvPr>
          <p:cNvSpPr txBox="1"/>
          <p:nvPr/>
        </p:nvSpPr>
        <p:spPr>
          <a:xfrm>
            <a:off x="7146961" y="1487769"/>
            <a:ext cx="2041456" cy="769441"/>
          </a:xfrm>
          <a:prstGeom prst="rect">
            <a:avLst/>
          </a:prstGeom>
          <a:noFill/>
        </p:spPr>
        <p:txBody>
          <a:bodyPr wrap="square" rtlCol="0">
            <a:spAutoFit/>
          </a:bodyPr>
          <a:lstStyle/>
          <a:p>
            <a:pPr algn="ctr"/>
            <a:r>
              <a:rPr lang="pt-BR" sz="1600" b="1" dirty="0">
                <a:latin typeface="Gisha" panose="020B0502040204020203" pitchFamily="34" charset="-79"/>
                <a:cs typeface="Gisha" panose="020B0502040204020203" pitchFamily="34" charset="-79"/>
              </a:rPr>
              <a:t>01/01/2021</a:t>
            </a:r>
          </a:p>
          <a:p>
            <a:pPr algn="ctr"/>
            <a:r>
              <a:rPr lang="pt-BR" sz="1400" dirty="0">
                <a:latin typeface="Gisha" panose="020B0502040204020203" pitchFamily="34" charset="-79"/>
                <a:cs typeface="Gisha" panose="020B0502040204020203" pitchFamily="34" charset="-79"/>
              </a:rPr>
              <a:t>Decreto nº 10.188</a:t>
            </a:r>
          </a:p>
          <a:p>
            <a:pPr algn="ctr"/>
            <a:r>
              <a:rPr lang="pt-BR" sz="1400" dirty="0">
                <a:latin typeface="Gisha" panose="020B0502040204020203" pitchFamily="34" charset="-79"/>
                <a:cs typeface="Gisha" panose="020B0502040204020203" pitchFamily="34" charset="-79"/>
              </a:rPr>
              <a:t>COMPREV entre RPPS</a:t>
            </a:r>
          </a:p>
        </p:txBody>
      </p:sp>
      <p:sp>
        <p:nvSpPr>
          <p:cNvPr id="21" name="CaixaDeTexto 20">
            <a:extLst>
              <a:ext uri="{FF2B5EF4-FFF2-40B4-BE49-F238E27FC236}">
                <a16:creationId xmlns:a16="http://schemas.microsoft.com/office/drawing/2014/main" id="{C306E706-928F-0F9B-099F-C85459244095}"/>
              </a:ext>
            </a:extLst>
          </p:cNvPr>
          <p:cNvSpPr txBox="1"/>
          <p:nvPr/>
        </p:nvSpPr>
        <p:spPr>
          <a:xfrm>
            <a:off x="9425484" y="4276536"/>
            <a:ext cx="1641603" cy="553998"/>
          </a:xfrm>
          <a:prstGeom prst="rect">
            <a:avLst/>
          </a:prstGeom>
          <a:noFill/>
        </p:spPr>
        <p:txBody>
          <a:bodyPr wrap="square" rtlCol="0">
            <a:spAutoFit/>
          </a:bodyPr>
          <a:lstStyle/>
          <a:p>
            <a:pPr algn="ctr"/>
            <a:r>
              <a:rPr lang="pt-BR" sz="1600" b="1" dirty="0">
                <a:latin typeface="Gisha" panose="020B0502040204020203" pitchFamily="34" charset="-79"/>
                <a:cs typeface="Gisha" panose="020B0502040204020203" pitchFamily="34" charset="-79"/>
              </a:rPr>
              <a:t>?????</a:t>
            </a:r>
          </a:p>
          <a:p>
            <a:pPr algn="ctr"/>
            <a:r>
              <a:rPr lang="pt-BR" sz="1400" dirty="0">
                <a:latin typeface="Gisha" panose="020B0502040204020203" pitchFamily="34" charset="-79"/>
                <a:cs typeface="Gisha" panose="020B0502040204020203" pitchFamily="34" charset="-79"/>
              </a:rPr>
              <a:t>Nova Portaria</a:t>
            </a:r>
          </a:p>
        </p:txBody>
      </p:sp>
    </p:spTree>
    <p:extLst>
      <p:ext uri="{BB962C8B-B14F-4D97-AF65-F5344CB8AC3E}">
        <p14:creationId xmlns:p14="http://schemas.microsoft.com/office/powerpoint/2010/main" val="1893926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B870026-E562-F1AE-A822-6888B6E01E05}"/>
              </a:ext>
            </a:extLst>
          </p:cNvPr>
          <p:cNvSpPr txBox="1"/>
          <p:nvPr/>
        </p:nvSpPr>
        <p:spPr>
          <a:xfrm>
            <a:off x="1545810" y="2729605"/>
            <a:ext cx="9094156" cy="1862048"/>
          </a:xfrm>
          <a:prstGeom prst="rect">
            <a:avLst/>
          </a:prstGeom>
          <a:noFill/>
        </p:spPr>
        <p:txBody>
          <a:bodyPr wrap="none" rtlCol="0">
            <a:spAutoFit/>
          </a:bodyPr>
          <a:lstStyle/>
          <a:p>
            <a:r>
              <a:rPr lang="pt-BR" sz="11500" b="1" dirty="0">
                <a:solidFill>
                  <a:srgbClr val="00B050"/>
                </a:solidFill>
                <a:latin typeface="Gisha"/>
              </a:rPr>
              <a:t>PRESCRIÇÃO</a:t>
            </a:r>
          </a:p>
        </p:txBody>
      </p:sp>
    </p:spTree>
    <p:extLst>
      <p:ext uri="{BB962C8B-B14F-4D97-AF65-F5344CB8AC3E}">
        <p14:creationId xmlns:p14="http://schemas.microsoft.com/office/powerpoint/2010/main" val="694015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93BBDAD-129F-C25D-C3DA-CD1272F115F3}"/>
              </a:ext>
            </a:extLst>
          </p:cNvPr>
          <p:cNvSpPr/>
          <p:nvPr/>
        </p:nvSpPr>
        <p:spPr>
          <a:xfrm>
            <a:off x="1014341" y="3429000"/>
            <a:ext cx="10495280" cy="518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Retângulo 2">
            <a:extLst>
              <a:ext uri="{FF2B5EF4-FFF2-40B4-BE49-F238E27FC236}">
                <a16:creationId xmlns:a16="http://schemas.microsoft.com/office/drawing/2014/main" id="{5DE351A8-9EFC-CD83-0529-F734699A046B}"/>
              </a:ext>
            </a:extLst>
          </p:cNvPr>
          <p:cNvSpPr/>
          <p:nvPr/>
        </p:nvSpPr>
        <p:spPr>
          <a:xfrm>
            <a:off x="1014340" y="3429000"/>
            <a:ext cx="2692399" cy="518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4" name="Conector reto 3">
            <a:extLst>
              <a:ext uri="{FF2B5EF4-FFF2-40B4-BE49-F238E27FC236}">
                <a16:creationId xmlns:a16="http://schemas.microsoft.com/office/drawing/2014/main" id="{AECFAFAA-F811-7807-5BF6-3ACFD98DF3A8}"/>
              </a:ext>
            </a:extLst>
          </p:cNvPr>
          <p:cNvCxnSpPr/>
          <p:nvPr/>
        </p:nvCxnSpPr>
        <p:spPr>
          <a:xfrm>
            <a:off x="1898261" y="3926840"/>
            <a:ext cx="0" cy="100584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 name="CaixaDeTexto 4">
            <a:extLst>
              <a:ext uri="{FF2B5EF4-FFF2-40B4-BE49-F238E27FC236}">
                <a16:creationId xmlns:a16="http://schemas.microsoft.com/office/drawing/2014/main" id="{210DF363-4E6F-C6F2-1C2B-49B08746885A}"/>
              </a:ext>
            </a:extLst>
          </p:cNvPr>
          <p:cNvSpPr txBox="1"/>
          <p:nvPr/>
        </p:nvSpPr>
        <p:spPr>
          <a:xfrm>
            <a:off x="1014341" y="4932680"/>
            <a:ext cx="1788159" cy="523220"/>
          </a:xfrm>
          <a:prstGeom prst="rect">
            <a:avLst/>
          </a:prstGeom>
          <a:solidFill>
            <a:schemeClr val="accent1">
              <a:lumMod val="60000"/>
              <a:lumOff val="40000"/>
            </a:schemeClr>
          </a:solidFill>
        </p:spPr>
        <p:txBody>
          <a:bodyPr wrap="square" rtlCol="0">
            <a:spAutoFit/>
          </a:bodyPr>
          <a:lstStyle/>
          <a:p>
            <a:r>
              <a:rPr lang="pt-BR" sz="1400" dirty="0">
                <a:latin typeface="Calibri" panose="020F0502020204030204" pitchFamily="34" charset="0"/>
                <a:cs typeface="Calibri" panose="020F0502020204030204" pitchFamily="34" charset="0"/>
              </a:rPr>
              <a:t>Lei nº 6.226, de 1975;</a:t>
            </a:r>
          </a:p>
          <a:p>
            <a:r>
              <a:rPr lang="pt-BR" sz="1400" dirty="0">
                <a:latin typeface="Calibri" panose="020F0502020204030204" pitchFamily="34" charset="0"/>
                <a:cs typeface="Calibri" panose="020F0502020204030204" pitchFamily="34" charset="0"/>
              </a:rPr>
              <a:t>Lei nº 6.864, de 1980.</a:t>
            </a:r>
          </a:p>
        </p:txBody>
      </p:sp>
      <p:sp>
        <p:nvSpPr>
          <p:cNvPr id="6" name="Retângulo 5">
            <a:extLst>
              <a:ext uri="{FF2B5EF4-FFF2-40B4-BE49-F238E27FC236}">
                <a16:creationId xmlns:a16="http://schemas.microsoft.com/office/drawing/2014/main" id="{E1D89FA7-3B81-FB2E-E1EC-A462851641E1}"/>
              </a:ext>
            </a:extLst>
          </p:cNvPr>
          <p:cNvSpPr/>
          <p:nvPr/>
        </p:nvSpPr>
        <p:spPr>
          <a:xfrm>
            <a:off x="3714188" y="3450992"/>
            <a:ext cx="5303524" cy="23474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Conector reto 6">
            <a:extLst>
              <a:ext uri="{FF2B5EF4-FFF2-40B4-BE49-F238E27FC236}">
                <a16:creationId xmlns:a16="http://schemas.microsoft.com/office/drawing/2014/main" id="{46B51DB6-1C0F-C6EC-A6A5-8597A0C9404A}"/>
              </a:ext>
            </a:extLst>
          </p:cNvPr>
          <p:cNvCxnSpPr>
            <a:stCxn id="6" idx="0"/>
            <a:endCxn id="6" idx="0"/>
          </p:cNvCxnSpPr>
          <p:nvPr/>
        </p:nvCxnSpPr>
        <p:spPr>
          <a:xfrm>
            <a:off x="6365950" y="3450992"/>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Conector reto 7">
            <a:extLst>
              <a:ext uri="{FF2B5EF4-FFF2-40B4-BE49-F238E27FC236}">
                <a16:creationId xmlns:a16="http://schemas.microsoft.com/office/drawing/2014/main" id="{2EC019D4-F171-E13F-6FDA-C9A35FF9A474}"/>
              </a:ext>
            </a:extLst>
          </p:cNvPr>
          <p:cNvCxnSpPr/>
          <p:nvPr/>
        </p:nvCxnSpPr>
        <p:spPr>
          <a:xfrm flipV="1">
            <a:off x="3706741" y="2738120"/>
            <a:ext cx="0" cy="68072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 name="CaixaDeTexto 8">
            <a:extLst>
              <a:ext uri="{FF2B5EF4-FFF2-40B4-BE49-F238E27FC236}">
                <a16:creationId xmlns:a16="http://schemas.microsoft.com/office/drawing/2014/main" id="{54BD2FA9-AE4F-4B81-327A-3BF95BDDDE2A}"/>
              </a:ext>
            </a:extLst>
          </p:cNvPr>
          <p:cNvSpPr txBox="1"/>
          <p:nvPr/>
        </p:nvSpPr>
        <p:spPr>
          <a:xfrm>
            <a:off x="3041261" y="2053828"/>
            <a:ext cx="1330960" cy="1015663"/>
          </a:xfrm>
          <a:prstGeom prst="rect">
            <a:avLst/>
          </a:prstGeom>
          <a:solidFill>
            <a:schemeClr val="accent1">
              <a:lumMod val="60000"/>
              <a:lumOff val="40000"/>
            </a:schemeClr>
          </a:solidFill>
        </p:spPr>
        <p:txBody>
          <a:bodyPr wrap="square" rtlCol="0">
            <a:spAutoFit/>
          </a:bodyPr>
          <a:lstStyle/>
          <a:p>
            <a:pPr algn="ctr"/>
            <a:r>
              <a:rPr lang="pt-BR" sz="1400" dirty="0">
                <a:latin typeface="Calibri" panose="020F0502020204030204" pitchFamily="34" charset="0"/>
                <a:cs typeface="Calibri" panose="020F0502020204030204" pitchFamily="34" charset="0"/>
              </a:rPr>
              <a:t>Art. 202 da Constituição Federal:</a:t>
            </a:r>
          </a:p>
          <a:p>
            <a:pPr algn="ctr"/>
            <a:r>
              <a:rPr lang="pt-BR" b="1" dirty="0">
                <a:latin typeface="Calibri" panose="020F0502020204030204" pitchFamily="34" charset="0"/>
                <a:cs typeface="Calibri" panose="020F0502020204030204" pitchFamily="34" charset="0"/>
              </a:rPr>
              <a:t>05/10/1988</a:t>
            </a:r>
          </a:p>
        </p:txBody>
      </p:sp>
      <p:cxnSp>
        <p:nvCxnSpPr>
          <p:cNvPr id="10" name="Conector reto 9">
            <a:extLst>
              <a:ext uri="{FF2B5EF4-FFF2-40B4-BE49-F238E27FC236}">
                <a16:creationId xmlns:a16="http://schemas.microsoft.com/office/drawing/2014/main" id="{EF750A8C-48D7-4FD1-77C1-4C2EC2722030}"/>
              </a:ext>
            </a:extLst>
          </p:cNvPr>
          <p:cNvCxnSpPr/>
          <p:nvPr/>
        </p:nvCxnSpPr>
        <p:spPr>
          <a:xfrm flipV="1">
            <a:off x="6063862" y="3957320"/>
            <a:ext cx="0" cy="68072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CaixaDeTexto 10">
            <a:extLst>
              <a:ext uri="{FF2B5EF4-FFF2-40B4-BE49-F238E27FC236}">
                <a16:creationId xmlns:a16="http://schemas.microsoft.com/office/drawing/2014/main" id="{79C829B7-534D-1ABE-4817-A03E7272A867}"/>
              </a:ext>
            </a:extLst>
          </p:cNvPr>
          <p:cNvSpPr txBox="1"/>
          <p:nvPr/>
        </p:nvSpPr>
        <p:spPr>
          <a:xfrm>
            <a:off x="5172322" y="4505960"/>
            <a:ext cx="1783079" cy="584775"/>
          </a:xfrm>
          <a:prstGeom prst="rect">
            <a:avLst/>
          </a:prstGeom>
          <a:solidFill>
            <a:schemeClr val="accent1">
              <a:lumMod val="60000"/>
              <a:lumOff val="40000"/>
            </a:schemeClr>
          </a:solidFill>
        </p:spPr>
        <p:txBody>
          <a:bodyPr wrap="square" rtlCol="0">
            <a:spAutoFit/>
          </a:bodyPr>
          <a:lstStyle/>
          <a:p>
            <a:pPr algn="ctr"/>
            <a:r>
              <a:rPr lang="pt-BR" sz="1400" dirty="0">
                <a:latin typeface="Calibri" panose="020F0502020204030204" pitchFamily="34" charset="0"/>
                <a:cs typeface="Calibri" panose="020F0502020204030204" pitchFamily="34" charset="0"/>
              </a:rPr>
              <a:t>Lei nº 9.796, de 1999: </a:t>
            </a:r>
            <a:r>
              <a:rPr lang="pt-BR" b="1" dirty="0">
                <a:latin typeface="Calibri" panose="020F0502020204030204" pitchFamily="34" charset="0"/>
                <a:cs typeface="Calibri" panose="020F0502020204030204" pitchFamily="34" charset="0"/>
              </a:rPr>
              <a:t>05/05/1999</a:t>
            </a:r>
          </a:p>
        </p:txBody>
      </p:sp>
      <p:sp>
        <p:nvSpPr>
          <p:cNvPr id="12" name="Retângulo 11">
            <a:extLst>
              <a:ext uri="{FF2B5EF4-FFF2-40B4-BE49-F238E27FC236}">
                <a16:creationId xmlns:a16="http://schemas.microsoft.com/office/drawing/2014/main" id="{EC5481BA-B411-2AB6-CCE8-147342120150}"/>
              </a:ext>
            </a:extLst>
          </p:cNvPr>
          <p:cNvSpPr/>
          <p:nvPr/>
        </p:nvSpPr>
        <p:spPr>
          <a:xfrm>
            <a:off x="3707267" y="3676412"/>
            <a:ext cx="2357121" cy="270748"/>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aixaDeTexto 12">
            <a:extLst>
              <a:ext uri="{FF2B5EF4-FFF2-40B4-BE49-F238E27FC236}">
                <a16:creationId xmlns:a16="http://schemas.microsoft.com/office/drawing/2014/main" id="{27CCA8C7-86CF-7D25-9C48-0F5AE5CE75BF}"/>
              </a:ext>
            </a:extLst>
          </p:cNvPr>
          <p:cNvSpPr txBox="1"/>
          <p:nvPr/>
        </p:nvSpPr>
        <p:spPr>
          <a:xfrm>
            <a:off x="1464989" y="3496548"/>
            <a:ext cx="1955087" cy="369332"/>
          </a:xfrm>
          <a:prstGeom prst="rect">
            <a:avLst/>
          </a:prstGeom>
          <a:noFill/>
        </p:spPr>
        <p:txBody>
          <a:bodyPr wrap="none" rtlCol="0">
            <a:spAutoFit/>
          </a:bodyPr>
          <a:lstStyle/>
          <a:p>
            <a:r>
              <a:rPr lang="pt-BR" b="1" dirty="0">
                <a:solidFill>
                  <a:schemeClr val="bg1"/>
                </a:solidFill>
                <a:latin typeface="Calibri" panose="020F0502020204030204" pitchFamily="34" charset="0"/>
                <a:cs typeface="Calibri" panose="020F0502020204030204" pitchFamily="34" charset="0"/>
              </a:rPr>
              <a:t>Sem compensação</a:t>
            </a:r>
          </a:p>
        </p:txBody>
      </p:sp>
      <p:sp>
        <p:nvSpPr>
          <p:cNvPr id="14" name="CaixaDeTexto 13">
            <a:extLst>
              <a:ext uri="{FF2B5EF4-FFF2-40B4-BE49-F238E27FC236}">
                <a16:creationId xmlns:a16="http://schemas.microsoft.com/office/drawing/2014/main" id="{57A796B0-F4AA-FB2C-4C83-8C7221094B3A}"/>
              </a:ext>
            </a:extLst>
          </p:cNvPr>
          <p:cNvSpPr txBox="1"/>
          <p:nvPr/>
        </p:nvSpPr>
        <p:spPr>
          <a:xfrm>
            <a:off x="4107935" y="3620254"/>
            <a:ext cx="1510157" cy="369332"/>
          </a:xfrm>
          <a:prstGeom prst="rect">
            <a:avLst/>
          </a:prstGeom>
          <a:noFill/>
        </p:spPr>
        <p:txBody>
          <a:bodyPr wrap="none" rtlCol="0">
            <a:spAutoFit/>
          </a:bodyPr>
          <a:lstStyle/>
          <a:p>
            <a:r>
              <a:rPr lang="pt-BR" b="1" dirty="0">
                <a:solidFill>
                  <a:schemeClr val="bg1"/>
                </a:solidFill>
                <a:latin typeface="Calibri" panose="020F0502020204030204" pitchFamily="34" charset="0"/>
                <a:cs typeface="Calibri" panose="020F0502020204030204" pitchFamily="34" charset="0"/>
              </a:rPr>
              <a:t>Estoque RGPS</a:t>
            </a:r>
          </a:p>
        </p:txBody>
      </p:sp>
      <p:sp>
        <p:nvSpPr>
          <p:cNvPr id="15" name="CaixaDeTexto 14">
            <a:extLst>
              <a:ext uri="{FF2B5EF4-FFF2-40B4-BE49-F238E27FC236}">
                <a16:creationId xmlns:a16="http://schemas.microsoft.com/office/drawing/2014/main" id="{66140752-2885-3B77-6B88-5296D72C7485}"/>
              </a:ext>
            </a:extLst>
          </p:cNvPr>
          <p:cNvSpPr txBox="1"/>
          <p:nvPr/>
        </p:nvSpPr>
        <p:spPr>
          <a:xfrm>
            <a:off x="7746142" y="3635772"/>
            <a:ext cx="693908" cy="369332"/>
          </a:xfrm>
          <a:prstGeom prst="rect">
            <a:avLst/>
          </a:prstGeom>
          <a:noFill/>
        </p:spPr>
        <p:txBody>
          <a:bodyPr wrap="none" rtlCol="0">
            <a:spAutoFit/>
          </a:bodyPr>
          <a:lstStyle/>
          <a:p>
            <a:r>
              <a:rPr lang="pt-BR" b="1" dirty="0">
                <a:solidFill>
                  <a:schemeClr val="bg1"/>
                </a:solidFill>
                <a:latin typeface="Calibri" panose="020F0502020204030204" pitchFamily="34" charset="0"/>
                <a:cs typeface="Calibri" panose="020F0502020204030204" pitchFamily="34" charset="0"/>
              </a:rPr>
              <a:t>Fluxo</a:t>
            </a:r>
          </a:p>
        </p:txBody>
      </p:sp>
      <p:sp>
        <p:nvSpPr>
          <p:cNvPr id="16" name="CaixaDeTexto 15">
            <a:extLst>
              <a:ext uri="{FF2B5EF4-FFF2-40B4-BE49-F238E27FC236}">
                <a16:creationId xmlns:a16="http://schemas.microsoft.com/office/drawing/2014/main" id="{8C5A7DD1-3545-4EBD-F587-BDA65D19C63B}"/>
              </a:ext>
            </a:extLst>
          </p:cNvPr>
          <p:cNvSpPr txBox="1"/>
          <p:nvPr/>
        </p:nvSpPr>
        <p:spPr>
          <a:xfrm>
            <a:off x="5278655" y="3361174"/>
            <a:ext cx="1487908" cy="369332"/>
          </a:xfrm>
          <a:prstGeom prst="rect">
            <a:avLst/>
          </a:prstGeom>
          <a:noFill/>
        </p:spPr>
        <p:txBody>
          <a:bodyPr wrap="none" rtlCol="0">
            <a:spAutoFit/>
          </a:bodyPr>
          <a:lstStyle/>
          <a:p>
            <a:r>
              <a:rPr lang="pt-BR" b="1" dirty="0">
                <a:solidFill>
                  <a:schemeClr val="bg1"/>
                </a:solidFill>
                <a:latin typeface="Calibri" panose="020F0502020204030204" pitchFamily="34" charset="0"/>
                <a:cs typeface="Calibri" panose="020F0502020204030204" pitchFamily="34" charset="0"/>
              </a:rPr>
              <a:t>Estoque RPPS</a:t>
            </a:r>
          </a:p>
        </p:txBody>
      </p:sp>
      <p:cxnSp>
        <p:nvCxnSpPr>
          <p:cNvPr id="17" name="Conector reto 16">
            <a:extLst>
              <a:ext uri="{FF2B5EF4-FFF2-40B4-BE49-F238E27FC236}">
                <a16:creationId xmlns:a16="http://schemas.microsoft.com/office/drawing/2014/main" id="{6C93F8B4-F5DF-E2A6-8CA0-5C3459E80AA7}"/>
              </a:ext>
            </a:extLst>
          </p:cNvPr>
          <p:cNvCxnSpPr/>
          <p:nvPr/>
        </p:nvCxnSpPr>
        <p:spPr>
          <a:xfrm flipV="1">
            <a:off x="9010262" y="2741692"/>
            <a:ext cx="0" cy="68072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CaixaDeTexto 17">
            <a:extLst>
              <a:ext uri="{FF2B5EF4-FFF2-40B4-BE49-F238E27FC236}">
                <a16:creationId xmlns:a16="http://schemas.microsoft.com/office/drawing/2014/main" id="{1A6A1EA6-CE63-5CB3-FBEB-5D1DC098B169}"/>
              </a:ext>
            </a:extLst>
          </p:cNvPr>
          <p:cNvSpPr txBox="1"/>
          <p:nvPr/>
        </p:nvSpPr>
        <p:spPr>
          <a:xfrm>
            <a:off x="7915522" y="2484715"/>
            <a:ext cx="2192019" cy="584775"/>
          </a:xfrm>
          <a:prstGeom prst="rect">
            <a:avLst/>
          </a:prstGeom>
          <a:solidFill>
            <a:schemeClr val="accent1">
              <a:lumMod val="60000"/>
              <a:lumOff val="40000"/>
            </a:schemeClr>
          </a:solidFill>
        </p:spPr>
        <p:txBody>
          <a:bodyPr wrap="square" rtlCol="0">
            <a:spAutoFit/>
          </a:bodyPr>
          <a:lstStyle/>
          <a:p>
            <a:pPr algn="ctr"/>
            <a:r>
              <a:rPr lang="pt-BR" sz="1400" dirty="0">
                <a:latin typeface="Calibri" panose="020F0502020204030204" pitchFamily="34" charset="0"/>
                <a:cs typeface="Calibri" panose="020F0502020204030204" pitchFamily="34" charset="0"/>
              </a:rPr>
              <a:t>Decreto nº 10.188, de 2019: </a:t>
            </a:r>
            <a:r>
              <a:rPr lang="pt-BR" b="1" dirty="0">
                <a:latin typeface="Calibri" panose="020F0502020204030204" pitchFamily="34" charset="0"/>
                <a:cs typeface="Calibri" panose="020F0502020204030204" pitchFamily="34" charset="0"/>
              </a:rPr>
              <a:t>31/12/2020</a:t>
            </a:r>
          </a:p>
        </p:txBody>
      </p:sp>
      <p:cxnSp>
        <p:nvCxnSpPr>
          <p:cNvPr id="19" name="Conector reto 18">
            <a:extLst>
              <a:ext uri="{FF2B5EF4-FFF2-40B4-BE49-F238E27FC236}">
                <a16:creationId xmlns:a16="http://schemas.microsoft.com/office/drawing/2014/main" id="{D5919194-BDF9-B203-63A7-F241DC3DC900}"/>
              </a:ext>
            </a:extLst>
          </p:cNvPr>
          <p:cNvCxnSpPr/>
          <p:nvPr/>
        </p:nvCxnSpPr>
        <p:spPr>
          <a:xfrm flipH="1" flipV="1">
            <a:off x="9007552" y="3676412"/>
            <a:ext cx="2710" cy="25042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0" name="CaixaDeTexto 19">
            <a:extLst>
              <a:ext uri="{FF2B5EF4-FFF2-40B4-BE49-F238E27FC236}">
                <a16:creationId xmlns:a16="http://schemas.microsoft.com/office/drawing/2014/main" id="{F5298AA1-F2EF-DA9A-3B82-93B61D74984D}"/>
              </a:ext>
            </a:extLst>
          </p:cNvPr>
          <p:cNvSpPr txBox="1"/>
          <p:nvPr/>
        </p:nvSpPr>
        <p:spPr>
          <a:xfrm>
            <a:off x="155411" y="337535"/>
            <a:ext cx="5530040" cy="523220"/>
          </a:xfrm>
          <a:prstGeom prst="rect">
            <a:avLst/>
          </a:prstGeom>
          <a:noFill/>
        </p:spPr>
        <p:txBody>
          <a:bodyPr wrap="none" rtlCol="0">
            <a:spAutoFit/>
          </a:bodyPr>
          <a:lstStyle/>
          <a:p>
            <a:r>
              <a:rPr lang="pt-BR" sz="2800" b="1" dirty="0">
                <a:solidFill>
                  <a:srgbClr val="00B050"/>
                </a:solidFill>
                <a:latin typeface="Gisha" panose="020B0502040204020203"/>
              </a:rPr>
              <a:t>Marcos temporais do COMPREV</a:t>
            </a:r>
          </a:p>
        </p:txBody>
      </p:sp>
    </p:spTree>
    <p:extLst>
      <p:ext uri="{BB962C8B-B14F-4D97-AF65-F5344CB8AC3E}">
        <p14:creationId xmlns:p14="http://schemas.microsoft.com/office/powerpoint/2010/main" val="1995398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839A2C63-CB71-5D43-DE63-4F734E0B9724}"/>
              </a:ext>
            </a:extLst>
          </p:cNvPr>
          <p:cNvSpPr txBox="1"/>
          <p:nvPr/>
        </p:nvSpPr>
        <p:spPr>
          <a:xfrm>
            <a:off x="103232" y="99686"/>
            <a:ext cx="8749511" cy="646331"/>
          </a:xfrm>
          <a:prstGeom prst="rect">
            <a:avLst/>
          </a:prstGeom>
          <a:noFill/>
        </p:spPr>
        <p:txBody>
          <a:bodyPr wrap="none" rtlCol="0">
            <a:spAutoFit/>
          </a:bodyPr>
          <a:lstStyle/>
          <a:p>
            <a:r>
              <a:rPr lang="pt-BR" sz="2400" b="1" dirty="0">
                <a:solidFill>
                  <a:srgbClr val="00B0F0"/>
                </a:solidFill>
                <a:latin typeface="Gisha" panose="020B0502040204020203"/>
              </a:rPr>
              <a:t>Prescrição </a:t>
            </a:r>
            <a:r>
              <a:rPr lang="pt-BR" sz="3600" b="1" dirty="0">
                <a:solidFill>
                  <a:srgbClr val="00B0F0"/>
                </a:solidFill>
                <a:latin typeface="Gisha" panose="020B0502040204020203"/>
              </a:rPr>
              <a:t>da compensação previdenciária</a:t>
            </a:r>
            <a:r>
              <a:rPr lang="pt-BR" sz="2400" b="1" dirty="0">
                <a:solidFill>
                  <a:srgbClr val="00B0F0"/>
                </a:solidFill>
                <a:latin typeface="Gisha" panose="020B0502040204020203"/>
              </a:rPr>
              <a:t>?</a:t>
            </a:r>
          </a:p>
        </p:txBody>
      </p:sp>
      <p:sp>
        <p:nvSpPr>
          <p:cNvPr id="3" name="CaixaDeTexto 2">
            <a:extLst>
              <a:ext uri="{FF2B5EF4-FFF2-40B4-BE49-F238E27FC236}">
                <a16:creationId xmlns:a16="http://schemas.microsoft.com/office/drawing/2014/main" id="{3F56C4C7-B6B5-9D15-DC64-D59797252072}"/>
              </a:ext>
            </a:extLst>
          </p:cNvPr>
          <p:cNvSpPr txBox="1"/>
          <p:nvPr/>
        </p:nvSpPr>
        <p:spPr>
          <a:xfrm>
            <a:off x="386040" y="834330"/>
            <a:ext cx="11419919" cy="4878259"/>
          </a:xfrm>
          <a:prstGeom prst="rect">
            <a:avLst/>
          </a:prstGeom>
          <a:noFill/>
        </p:spPr>
        <p:txBody>
          <a:bodyPr wrap="square" rtlCol="0">
            <a:spAutoFit/>
          </a:bodyPr>
          <a:lstStyle/>
          <a:p>
            <a:pPr algn="just"/>
            <a:endParaRPr lang="pt-BR" sz="2000" dirty="0">
              <a:latin typeface="Gisha" panose="020B0502040204020203"/>
              <a:cs typeface="Gisha" panose="020B0502040204020203"/>
            </a:endParaRPr>
          </a:p>
          <a:p>
            <a:pPr algn="just"/>
            <a:r>
              <a:rPr lang="pt-BR" sz="1900" dirty="0">
                <a:latin typeface="Gisha" panose="020B0502040204020203"/>
              </a:rPr>
              <a:t>Art. 12.  Aplica-se a </a:t>
            </a:r>
            <a:r>
              <a:rPr lang="pt-BR" sz="2600" b="1" dirty="0">
                <a:latin typeface="Gisha" panose="020B0502040204020203"/>
              </a:rPr>
              <a:t>prescrição quinquenal</a:t>
            </a:r>
            <a:r>
              <a:rPr lang="pt-BR" sz="1900" dirty="0">
                <a:latin typeface="Gisha" panose="020B0502040204020203"/>
              </a:rPr>
              <a:t>, nos termos do disposto no Decreto nº 20.910, de 6 de janeiro de 1932, aos valores não pagos nem reclamados em época própria do surgimento da pretensão, que ocorrerá:</a:t>
            </a:r>
          </a:p>
          <a:p>
            <a:pPr algn="just"/>
            <a:endParaRPr lang="pt-BR" sz="1900" dirty="0">
              <a:latin typeface="Gisha" panose="020B0502040204020203"/>
            </a:endParaRPr>
          </a:p>
          <a:p>
            <a:pPr algn="just"/>
            <a:r>
              <a:rPr lang="pt-BR" sz="1900" dirty="0">
                <a:latin typeface="Gisha" panose="020B0502040204020203"/>
              </a:rPr>
              <a:t>I - </a:t>
            </a:r>
            <a:r>
              <a:rPr lang="pt-BR" sz="2500" b="1" dirty="0">
                <a:latin typeface="Gisha" panose="020B0502040204020203"/>
              </a:rPr>
              <a:t>no primeiro dia subsequente ao registro do ato concessório de aposentadoria ou a pensão pelo Tribunal de Contas</a:t>
            </a:r>
            <a:r>
              <a:rPr lang="pt-BR" sz="1900" dirty="0">
                <a:latin typeface="Gisha" panose="020B0502040204020203"/>
              </a:rPr>
              <a:t> competente, quando o regime instituidor for o RPPS; ou</a:t>
            </a:r>
          </a:p>
          <a:p>
            <a:pPr algn="just"/>
            <a:endParaRPr lang="pt-BR" sz="1900" dirty="0">
              <a:latin typeface="Gisha" panose="020B0502040204020203"/>
            </a:endParaRPr>
          </a:p>
          <a:p>
            <a:pPr algn="just"/>
            <a:r>
              <a:rPr lang="pt-BR" sz="1900" dirty="0">
                <a:latin typeface="Gisha" panose="020B0502040204020203"/>
              </a:rPr>
              <a:t>II - </a:t>
            </a:r>
            <a:r>
              <a:rPr lang="pt-BR" sz="2600" dirty="0">
                <a:latin typeface="Gisha" panose="020B0502040204020203"/>
              </a:rPr>
              <a:t>no primeiro dia subsequente ao recebimento da primeira prestação</a:t>
            </a:r>
            <a:r>
              <a:rPr lang="pt-BR" sz="1900" dirty="0">
                <a:latin typeface="Gisha" panose="020B0502040204020203"/>
              </a:rPr>
              <a:t>, quando o regime instituidor for o RGPS.</a:t>
            </a:r>
          </a:p>
          <a:p>
            <a:pPr algn="just"/>
            <a:endParaRPr lang="pt-BR" sz="1900" dirty="0">
              <a:latin typeface="Gisha" panose="020B0502040204020203"/>
            </a:endParaRPr>
          </a:p>
          <a:p>
            <a:pPr algn="just"/>
            <a:r>
              <a:rPr lang="pt-BR" sz="1900" dirty="0">
                <a:latin typeface="Gisha" panose="020B0502040204020203"/>
              </a:rPr>
              <a:t>Parágrafo único.  O prazo prescricional </a:t>
            </a:r>
            <a:r>
              <a:rPr lang="pt-BR" sz="2500" b="1" dirty="0">
                <a:latin typeface="Gisha" panose="020B0502040204020203"/>
              </a:rPr>
              <a:t>da compensação financeira relativo ao período do estoque do RPPS será contado a partir da entrada em vigor deste Decreto </a:t>
            </a:r>
            <a:r>
              <a:rPr lang="pt-BR" sz="2500" dirty="0">
                <a:latin typeface="Gisha" panose="020B0502040204020203"/>
              </a:rPr>
              <a:t>[01/01/2021]</a:t>
            </a:r>
            <a:r>
              <a:rPr lang="pt-BR" sz="1900" dirty="0">
                <a:latin typeface="Gisha" panose="020B0502040204020203"/>
              </a:rPr>
              <a:t>.</a:t>
            </a:r>
            <a:endParaRPr lang="pt-BR" sz="1900" b="1" dirty="0">
              <a:latin typeface="Gisha" panose="020B0502040204020203"/>
              <a:cs typeface="Gisha" panose="020B0502040204020203"/>
            </a:endParaRPr>
          </a:p>
        </p:txBody>
      </p:sp>
    </p:spTree>
    <p:extLst>
      <p:ext uri="{BB962C8B-B14F-4D97-AF65-F5344CB8AC3E}">
        <p14:creationId xmlns:p14="http://schemas.microsoft.com/office/powerpoint/2010/main" val="3541436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839A2C63-CB71-5D43-DE63-4F734E0B9724}"/>
              </a:ext>
            </a:extLst>
          </p:cNvPr>
          <p:cNvSpPr txBox="1"/>
          <p:nvPr/>
        </p:nvSpPr>
        <p:spPr>
          <a:xfrm>
            <a:off x="103232" y="99686"/>
            <a:ext cx="8749511" cy="646331"/>
          </a:xfrm>
          <a:prstGeom prst="rect">
            <a:avLst/>
          </a:prstGeom>
          <a:noFill/>
        </p:spPr>
        <p:txBody>
          <a:bodyPr wrap="none" rtlCol="0">
            <a:spAutoFit/>
          </a:bodyPr>
          <a:lstStyle/>
          <a:p>
            <a:r>
              <a:rPr lang="pt-BR" sz="2400" b="1" dirty="0">
                <a:solidFill>
                  <a:srgbClr val="00B0F0"/>
                </a:solidFill>
                <a:latin typeface="Gisha" panose="020B0502040204020203"/>
              </a:rPr>
              <a:t>Prescrição </a:t>
            </a:r>
            <a:r>
              <a:rPr lang="pt-BR" sz="3600" b="1" dirty="0">
                <a:solidFill>
                  <a:srgbClr val="00B0F0"/>
                </a:solidFill>
                <a:latin typeface="Gisha" panose="020B0502040204020203"/>
              </a:rPr>
              <a:t>da compensação previdenciária</a:t>
            </a:r>
            <a:r>
              <a:rPr lang="pt-BR" sz="2400" b="1" dirty="0">
                <a:solidFill>
                  <a:srgbClr val="00B0F0"/>
                </a:solidFill>
                <a:latin typeface="Gisha" panose="020B0502040204020203"/>
              </a:rPr>
              <a:t>?</a:t>
            </a:r>
          </a:p>
        </p:txBody>
      </p:sp>
      <p:pic>
        <p:nvPicPr>
          <p:cNvPr id="4" name="Picture 2" descr="ícone de cor rgb de gerenciamento de pedidos do mercado. vendedor online.  ilustração isolada do vetor.">
            <a:extLst>
              <a:ext uri="{FF2B5EF4-FFF2-40B4-BE49-F238E27FC236}">
                <a16:creationId xmlns:a16="http://schemas.microsoft.com/office/drawing/2014/main" id="{E37ED7FC-DA27-1852-2778-40FDE9DC0D2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8565" b="15024"/>
          <a:stretch/>
        </p:blipFill>
        <p:spPr bwMode="auto">
          <a:xfrm>
            <a:off x="9646859" y="4034970"/>
            <a:ext cx="1072573" cy="1119207"/>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a:extLst>
              <a:ext uri="{FF2B5EF4-FFF2-40B4-BE49-F238E27FC236}">
                <a16:creationId xmlns:a16="http://schemas.microsoft.com/office/drawing/2014/main" id="{87389860-1AF2-84EA-0FC1-F62B1E384F38}"/>
              </a:ext>
            </a:extLst>
          </p:cNvPr>
          <p:cNvSpPr/>
          <p:nvPr/>
        </p:nvSpPr>
        <p:spPr>
          <a:xfrm>
            <a:off x="1106905" y="1973179"/>
            <a:ext cx="4899259" cy="2983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APOSENTADORIA</a:t>
            </a:r>
          </a:p>
        </p:txBody>
      </p:sp>
      <p:sp>
        <p:nvSpPr>
          <p:cNvPr id="6" name="Retângulo 5">
            <a:extLst>
              <a:ext uri="{FF2B5EF4-FFF2-40B4-BE49-F238E27FC236}">
                <a16:creationId xmlns:a16="http://schemas.microsoft.com/office/drawing/2014/main" id="{594FD823-FEC9-D313-9B91-0341DCE2DDCB}"/>
              </a:ext>
            </a:extLst>
          </p:cNvPr>
          <p:cNvSpPr/>
          <p:nvPr/>
        </p:nvSpPr>
        <p:spPr>
          <a:xfrm>
            <a:off x="6006165" y="1973178"/>
            <a:ext cx="2454442" cy="2983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PENSÃO</a:t>
            </a:r>
          </a:p>
        </p:txBody>
      </p:sp>
      <p:sp>
        <p:nvSpPr>
          <p:cNvPr id="7" name="CaixaDeTexto 6">
            <a:extLst>
              <a:ext uri="{FF2B5EF4-FFF2-40B4-BE49-F238E27FC236}">
                <a16:creationId xmlns:a16="http://schemas.microsoft.com/office/drawing/2014/main" id="{F054F99E-8BA0-5840-42DE-89600204750E}"/>
              </a:ext>
            </a:extLst>
          </p:cNvPr>
          <p:cNvSpPr txBox="1"/>
          <p:nvPr/>
        </p:nvSpPr>
        <p:spPr>
          <a:xfrm>
            <a:off x="5336750" y="1546534"/>
            <a:ext cx="1338828" cy="369332"/>
          </a:xfrm>
          <a:prstGeom prst="rect">
            <a:avLst/>
          </a:prstGeom>
          <a:noFill/>
        </p:spPr>
        <p:txBody>
          <a:bodyPr wrap="none" rtlCol="0">
            <a:spAutoFit/>
          </a:bodyPr>
          <a:lstStyle/>
          <a:p>
            <a:r>
              <a:rPr lang="pt-BR" b="1" dirty="0">
                <a:latin typeface="Gisha"/>
              </a:rPr>
              <a:t>13/03/2010</a:t>
            </a:r>
          </a:p>
        </p:txBody>
      </p:sp>
      <p:sp>
        <p:nvSpPr>
          <p:cNvPr id="8" name="CaixaDeTexto 7">
            <a:extLst>
              <a:ext uri="{FF2B5EF4-FFF2-40B4-BE49-F238E27FC236}">
                <a16:creationId xmlns:a16="http://schemas.microsoft.com/office/drawing/2014/main" id="{6734D50B-ABDB-9622-7228-0A04C2544BD6}"/>
              </a:ext>
            </a:extLst>
          </p:cNvPr>
          <p:cNvSpPr txBox="1"/>
          <p:nvPr/>
        </p:nvSpPr>
        <p:spPr>
          <a:xfrm>
            <a:off x="437491" y="2328874"/>
            <a:ext cx="1338828" cy="369332"/>
          </a:xfrm>
          <a:prstGeom prst="rect">
            <a:avLst/>
          </a:prstGeom>
          <a:noFill/>
        </p:spPr>
        <p:txBody>
          <a:bodyPr wrap="none" rtlCol="0">
            <a:spAutoFit/>
          </a:bodyPr>
          <a:lstStyle/>
          <a:p>
            <a:r>
              <a:rPr lang="pt-BR" b="1" dirty="0">
                <a:latin typeface="Gisha"/>
              </a:rPr>
              <a:t>10/08/1994</a:t>
            </a:r>
          </a:p>
        </p:txBody>
      </p:sp>
      <p:sp>
        <p:nvSpPr>
          <p:cNvPr id="9" name="CaixaDeTexto 8">
            <a:extLst>
              <a:ext uri="{FF2B5EF4-FFF2-40B4-BE49-F238E27FC236}">
                <a16:creationId xmlns:a16="http://schemas.microsoft.com/office/drawing/2014/main" id="{1A0EBA18-66D0-7353-C614-C88200520EDD}"/>
              </a:ext>
            </a:extLst>
          </p:cNvPr>
          <p:cNvSpPr txBox="1"/>
          <p:nvPr/>
        </p:nvSpPr>
        <p:spPr>
          <a:xfrm>
            <a:off x="7885841" y="2328874"/>
            <a:ext cx="1338828" cy="369332"/>
          </a:xfrm>
          <a:prstGeom prst="rect">
            <a:avLst/>
          </a:prstGeom>
          <a:noFill/>
        </p:spPr>
        <p:txBody>
          <a:bodyPr wrap="none" rtlCol="0">
            <a:spAutoFit/>
          </a:bodyPr>
          <a:lstStyle/>
          <a:p>
            <a:r>
              <a:rPr lang="pt-BR" b="1" dirty="0">
                <a:latin typeface="Gisha"/>
              </a:rPr>
              <a:t>17/09/2015</a:t>
            </a:r>
          </a:p>
        </p:txBody>
      </p:sp>
      <p:pic>
        <p:nvPicPr>
          <p:cNvPr id="10" name="Picture 2" descr="ícone de cor rgb de gerenciamento de pedidos do mercado. vendedor online.  ilustração isolada do vetor.">
            <a:extLst>
              <a:ext uri="{FF2B5EF4-FFF2-40B4-BE49-F238E27FC236}">
                <a16:creationId xmlns:a16="http://schemas.microsoft.com/office/drawing/2014/main" id="{C71600E0-EEC6-5E23-122D-E102AD218A0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60887" y="1613017"/>
            <a:ext cx="1317090" cy="1317090"/>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a:extLst>
              <a:ext uri="{FF2B5EF4-FFF2-40B4-BE49-F238E27FC236}">
                <a16:creationId xmlns:a16="http://schemas.microsoft.com/office/drawing/2014/main" id="{7BF0A909-8801-F2F1-1424-FA2181CE7340}"/>
              </a:ext>
            </a:extLst>
          </p:cNvPr>
          <p:cNvSpPr txBox="1"/>
          <p:nvPr/>
        </p:nvSpPr>
        <p:spPr>
          <a:xfrm>
            <a:off x="10039149" y="2698206"/>
            <a:ext cx="1319592" cy="369332"/>
          </a:xfrm>
          <a:prstGeom prst="rect">
            <a:avLst/>
          </a:prstGeom>
          <a:noFill/>
        </p:spPr>
        <p:txBody>
          <a:bodyPr wrap="none" rtlCol="0">
            <a:spAutoFit/>
          </a:bodyPr>
          <a:lstStyle/>
          <a:p>
            <a:r>
              <a:rPr lang="pt-BR" b="1" dirty="0"/>
              <a:t>31/12/2025</a:t>
            </a:r>
          </a:p>
        </p:txBody>
      </p:sp>
      <p:sp>
        <p:nvSpPr>
          <p:cNvPr id="12" name="Chave esquerda 8">
            <a:extLst>
              <a:ext uri="{FF2B5EF4-FFF2-40B4-BE49-F238E27FC236}">
                <a16:creationId xmlns:a16="http://schemas.microsoft.com/office/drawing/2014/main" id="{3D8452CC-C058-12E8-3330-0F8F5A740728}"/>
              </a:ext>
            </a:extLst>
          </p:cNvPr>
          <p:cNvSpPr/>
          <p:nvPr/>
        </p:nvSpPr>
        <p:spPr>
          <a:xfrm rot="16200000">
            <a:off x="4677149" y="-637459"/>
            <a:ext cx="213217" cy="735370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13" name="CaixaDeTexto 12">
            <a:extLst>
              <a:ext uri="{FF2B5EF4-FFF2-40B4-BE49-F238E27FC236}">
                <a16:creationId xmlns:a16="http://schemas.microsoft.com/office/drawing/2014/main" id="{20EB70EA-E206-AAFC-66F4-26C2B198BCEE}"/>
              </a:ext>
            </a:extLst>
          </p:cNvPr>
          <p:cNvSpPr txBox="1"/>
          <p:nvPr/>
        </p:nvSpPr>
        <p:spPr>
          <a:xfrm>
            <a:off x="2839453" y="3195914"/>
            <a:ext cx="4653838" cy="369332"/>
          </a:xfrm>
          <a:prstGeom prst="rect">
            <a:avLst/>
          </a:prstGeom>
          <a:noFill/>
        </p:spPr>
        <p:txBody>
          <a:bodyPr wrap="none" rtlCol="0">
            <a:spAutoFit/>
          </a:bodyPr>
          <a:lstStyle/>
          <a:p>
            <a:r>
              <a:rPr lang="pt-BR" b="1" dirty="0"/>
              <a:t>21 anos e 1 mês = 274 pró-ratas mensais</a:t>
            </a:r>
          </a:p>
        </p:txBody>
      </p:sp>
      <p:sp>
        <p:nvSpPr>
          <p:cNvPr id="14" name="Retângulo 13">
            <a:extLst>
              <a:ext uri="{FF2B5EF4-FFF2-40B4-BE49-F238E27FC236}">
                <a16:creationId xmlns:a16="http://schemas.microsoft.com/office/drawing/2014/main" id="{94F32D4F-36E3-D5D4-10DA-C18B4C336FC1}"/>
              </a:ext>
            </a:extLst>
          </p:cNvPr>
          <p:cNvSpPr/>
          <p:nvPr/>
        </p:nvSpPr>
        <p:spPr>
          <a:xfrm>
            <a:off x="689962" y="4354985"/>
            <a:ext cx="4899259" cy="2983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APOSENTADORIA</a:t>
            </a:r>
          </a:p>
        </p:txBody>
      </p:sp>
      <p:sp>
        <p:nvSpPr>
          <p:cNvPr id="15" name="Retângulo 14">
            <a:extLst>
              <a:ext uri="{FF2B5EF4-FFF2-40B4-BE49-F238E27FC236}">
                <a16:creationId xmlns:a16="http://schemas.microsoft.com/office/drawing/2014/main" id="{B49EDEAC-F36D-8ADC-35CB-11BB7CFCA1D1}"/>
              </a:ext>
            </a:extLst>
          </p:cNvPr>
          <p:cNvSpPr/>
          <p:nvPr/>
        </p:nvSpPr>
        <p:spPr>
          <a:xfrm>
            <a:off x="5589222" y="4354984"/>
            <a:ext cx="2454442" cy="2983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PENSÃO</a:t>
            </a:r>
          </a:p>
        </p:txBody>
      </p:sp>
      <p:sp>
        <p:nvSpPr>
          <p:cNvPr id="16" name="CaixaDeTexto 15">
            <a:extLst>
              <a:ext uri="{FF2B5EF4-FFF2-40B4-BE49-F238E27FC236}">
                <a16:creationId xmlns:a16="http://schemas.microsoft.com/office/drawing/2014/main" id="{4A1404EF-09E2-51C8-4F85-0DC8A8C3406B}"/>
              </a:ext>
            </a:extLst>
          </p:cNvPr>
          <p:cNvSpPr txBox="1"/>
          <p:nvPr/>
        </p:nvSpPr>
        <p:spPr>
          <a:xfrm>
            <a:off x="4919807" y="3928340"/>
            <a:ext cx="1338828" cy="369332"/>
          </a:xfrm>
          <a:prstGeom prst="rect">
            <a:avLst/>
          </a:prstGeom>
          <a:noFill/>
        </p:spPr>
        <p:txBody>
          <a:bodyPr wrap="none" rtlCol="0">
            <a:spAutoFit/>
          </a:bodyPr>
          <a:lstStyle/>
          <a:p>
            <a:r>
              <a:rPr lang="pt-BR" b="1" dirty="0">
                <a:latin typeface="Gisha"/>
              </a:rPr>
              <a:t>13/03/2010</a:t>
            </a:r>
          </a:p>
        </p:txBody>
      </p:sp>
      <p:sp>
        <p:nvSpPr>
          <p:cNvPr id="17" name="CaixaDeTexto 16">
            <a:extLst>
              <a:ext uri="{FF2B5EF4-FFF2-40B4-BE49-F238E27FC236}">
                <a16:creationId xmlns:a16="http://schemas.microsoft.com/office/drawing/2014/main" id="{44347E5F-2B3A-AA76-0A6F-1C45408CDE66}"/>
              </a:ext>
            </a:extLst>
          </p:cNvPr>
          <p:cNvSpPr txBox="1"/>
          <p:nvPr/>
        </p:nvSpPr>
        <p:spPr>
          <a:xfrm>
            <a:off x="20548" y="4710680"/>
            <a:ext cx="1338828" cy="369332"/>
          </a:xfrm>
          <a:prstGeom prst="rect">
            <a:avLst/>
          </a:prstGeom>
          <a:noFill/>
        </p:spPr>
        <p:txBody>
          <a:bodyPr wrap="none" rtlCol="0">
            <a:spAutoFit/>
          </a:bodyPr>
          <a:lstStyle/>
          <a:p>
            <a:r>
              <a:rPr lang="pt-BR" b="1" dirty="0">
                <a:latin typeface="Gisha"/>
              </a:rPr>
              <a:t>10/08/1994</a:t>
            </a:r>
          </a:p>
        </p:txBody>
      </p:sp>
      <p:sp>
        <p:nvSpPr>
          <p:cNvPr id="18" name="CaixaDeTexto 17">
            <a:extLst>
              <a:ext uri="{FF2B5EF4-FFF2-40B4-BE49-F238E27FC236}">
                <a16:creationId xmlns:a16="http://schemas.microsoft.com/office/drawing/2014/main" id="{3DBB8945-7515-E749-0452-00FA186830AC}"/>
              </a:ext>
            </a:extLst>
          </p:cNvPr>
          <p:cNvSpPr txBox="1"/>
          <p:nvPr/>
        </p:nvSpPr>
        <p:spPr>
          <a:xfrm>
            <a:off x="7468898" y="4710680"/>
            <a:ext cx="1338828" cy="369332"/>
          </a:xfrm>
          <a:prstGeom prst="rect">
            <a:avLst/>
          </a:prstGeom>
          <a:noFill/>
        </p:spPr>
        <p:txBody>
          <a:bodyPr wrap="none" rtlCol="0">
            <a:spAutoFit/>
          </a:bodyPr>
          <a:lstStyle/>
          <a:p>
            <a:r>
              <a:rPr lang="pt-BR" b="1" dirty="0">
                <a:latin typeface="Gisha"/>
              </a:rPr>
              <a:t>17/09/2015</a:t>
            </a:r>
          </a:p>
        </p:txBody>
      </p:sp>
      <p:sp>
        <p:nvSpPr>
          <p:cNvPr id="19" name="CaixaDeTexto 18">
            <a:extLst>
              <a:ext uri="{FF2B5EF4-FFF2-40B4-BE49-F238E27FC236}">
                <a16:creationId xmlns:a16="http://schemas.microsoft.com/office/drawing/2014/main" id="{4D297E2A-E71B-82A9-75F8-4179FC087D0C}"/>
              </a:ext>
            </a:extLst>
          </p:cNvPr>
          <p:cNvSpPr txBox="1"/>
          <p:nvPr/>
        </p:nvSpPr>
        <p:spPr>
          <a:xfrm>
            <a:off x="9622206" y="5080012"/>
            <a:ext cx="1338828" cy="369332"/>
          </a:xfrm>
          <a:prstGeom prst="rect">
            <a:avLst/>
          </a:prstGeom>
          <a:noFill/>
        </p:spPr>
        <p:txBody>
          <a:bodyPr wrap="none" rtlCol="0">
            <a:spAutoFit/>
          </a:bodyPr>
          <a:lstStyle/>
          <a:p>
            <a:r>
              <a:rPr lang="pt-BR" b="1" dirty="0"/>
              <a:t>02/02/2026</a:t>
            </a:r>
          </a:p>
        </p:txBody>
      </p:sp>
      <p:sp>
        <p:nvSpPr>
          <p:cNvPr id="20" name="Chave esquerda 21">
            <a:extLst>
              <a:ext uri="{FF2B5EF4-FFF2-40B4-BE49-F238E27FC236}">
                <a16:creationId xmlns:a16="http://schemas.microsoft.com/office/drawing/2014/main" id="{5F0296C7-83CB-0762-CC0D-DAF69F575300}"/>
              </a:ext>
            </a:extLst>
          </p:cNvPr>
          <p:cNvSpPr/>
          <p:nvPr/>
        </p:nvSpPr>
        <p:spPr>
          <a:xfrm rot="16200000">
            <a:off x="9277078" y="4690182"/>
            <a:ext cx="258879" cy="189182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21" name="CaixaDeTexto 20">
            <a:extLst>
              <a:ext uri="{FF2B5EF4-FFF2-40B4-BE49-F238E27FC236}">
                <a16:creationId xmlns:a16="http://schemas.microsoft.com/office/drawing/2014/main" id="{C79D8D0A-FD52-6CBC-414E-86F9BD17EC86}"/>
              </a:ext>
            </a:extLst>
          </p:cNvPr>
          <p:cNvSpPr txBox="1"/>
          <p:nvPr/>
        </p:nvSpPr>
        <p:spPr>
          <a:xfrm>
            <a:off x="7791192" y="5158476"/>
            <a:ext cx="1319592" cy="369332"/>
          </a:xfrm>
          <a:prstGeom prst="rect">
            <a:avLst/>
          </a:prstGeom>
          <a:noFill/>
        </p:spPr>
        <p:txBody>
          <a:bodyPr wrap="none" rtlCol="0">
            <a:spAutoFit/>
          </a:bodyPr>
          <a:lstStyle/>
          <a:p>
            <a:r>
              <a:rPr lang="pt-BR" b="1" dirty="0"/>
              <a:t>02/02/2021</a:t>
            </a:r>
          </a:p>
        </p:txBody>
      </p:sp>
      <p:sp>
        <p:nvSpPr>
          <p:cNvPr id="22" name="CaixaDeTexto 21">
            <a:extLst>
              <a:ext uri="{FF2B5EF4-FFF2-40B4-BE49-F238E27FC236}">
                <a16:creationId xmlns:a16="http://schemas.microsoft.com/office/drawing/2014/main" id="{125259A0-0746-3637-250A-E87DCF356799}"/>
              </a:ext>
            </a:extLst>
          </p:cNvPr>
          <p:cNvSpPr txBox="1"/>
          <p:nvPr/>
        </p:nvSpPr>
        <p:spPr>
          <a:xfrm>
            <a:off x="9250064" y="5822842"/>
            <a:ext cx="441146" cy="646331"/>
          </a:xfrm>
          <a:prstGeom prst="rect">
            <a:avLst/>
          </a:prstGeom>
          <a:noFill/>
        </p:spPr>
        <p:txBody>
          <a:bodyPr wrap="none" rtlCol="0">
            <a:spAutoFit/>
          </a:bodyPr>
          <a:lstStyle/>
          <a:p>
            <a:r>
              <a:rPr lang="pt-BR" sz="3600" b="1" dirty="0"/>
              <a:t>0</a:t>
            </a:r>
          </a:p>
        </p:txBody>
      </p:sp>
      <p:sp>
        <p:nvSpPr>
          <p:cNvPr id="23" name="CaixaDeTexto 22">
            <a:extLst>
              <a:ext uri="{FF2B5EF4-FFF2-40B4-BE49-F238E27FC236}">
                <a16:creationId xmlns:a16="http://schemas.microsoft.com/office/drawing/2014/main" id="{5D69EE48-C3C3-DE21-8C32-59601F55177A}"/>
              </a:ext>
            </a:extLst>
          </p:cNvPr>
          <p:cNvSpPr txBox="1"/>
          <p:nvPr/>
        </p:nvSpPr>
        <p:spPr>
          <a:xfrm>
            <a:off x="6408821" y="3480545"/>
            <a:ext cx="3268844" cy="369332"/>
          </a:xfrm>
          <a:prstGeom prst="rect">
            <a:avLst/>
          </a:prstGeom>
          <a:noFill/>
        </p:spPr>
        <p:txBody>
          <a:bodyPr wrap="none" rtlCol="0">
            <a:spAutoFit/>
          </a:bodyPr>
          <a:lstStyle/>
          <a:p>
            <a:r>
              <a:rPr lang="pt-BR" b="1" dirty="0"/>
              <a:t>R$ 700,00 x 274 = R$ 191.800,00</a:t>
            </a:r>
          </a:p>
        </p:txBody>
      </p:sp>
    </p:spTree>
    <p:extLst>
      <p:ext uri="{BB962C8B-B14F-4D97-AF65-F5344CB8AC3E}">
        <p14:creationId xmlns:p14="http://schemas.microsoft.com/office/powerpoint/2010/main" val="133479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p:bldP spid="14" grpId="0" animBg="1"/>
      <p:bldP spid="15" grpId="0" animBg="1"/>
      <p:bldP spid="16" grpId="0"/>
      <p:bldP spid="17" grpId="0"/>
      <p:bldP spid="18" grpId="0"/>
      <p:bldP spid="19" grpId="0"/>
      <p:bldP spid="20" grpId="0" animBg="1"/>
      <p:bldP spid="21" grpId="0"/>
      <p:bldP spid="22"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CA43C991-9E60-FA06-A177-351F8B50758A}"/>
              </a:ext>
            </a:extLst>
          </p:cNvPr>
          <p:cNvSpPr txBox="1"/>
          <p:nvPr/>
        </p:nvSpPr>
        <p:spPr>
          <a:xfrm>
            <a:off x="69554" y="232685"/>
            <a:ext cx="9057480" cy="584775"/>
          </a:xfrm>
          <a:prstGeom prst="rect">
            <a:avLst/>
          </a:prstGeom>
          <a:noFill/>
        </p:spPr>
        <p:txBody>
          <a:bodyPr wrap="none" rtlCol="0">
            <a:spAutoFit/>
          </a:bodyPr>
          <a:lstStyle/>
          <a:p>
            <a:r>
              <a:rPr lang="pt-BR" sz="2400" b="1" dirty="0">
                <a:solidFill>
                  <a:srgbClr val="0070C0"/>
                </a:solidFill>
                <a:latin typeface="Gisha" panose="020B0502040204020203"/>
              </a:rPr>
              <a:t>Prazos para análise da </a:t>
            </a:r>
            <a:r>
              <a:rPr lang="pt-BR" sz="3200" b="1" dirty="0">
                <a:solidFill>
                  <a:srgbClr val="0070C0"/>
                </a:solidFill>
                <a:latin typeface="Gisha" panose="020B0502040204020203"/>
              </a:rPr>
              <a:t>compensação previdenciária</a:t>
            </a:r>
            <a:r>
              <a:rPr lang="pt-BR" sz="2400" b="1" dirty="0">
                <a:solidFill>
                  <a:srgbClr val="0070C0"/>
                </a:solidFill>
                <a:latin typeface="Gisha" panose="020B0502040204020203"/>
              </a:rPr>
              <a:t>?</a:t>
            </a:r>
          </a:p>
        </p:txBody>
      </p:sp>
      <p:sp>
        <p:nvSpPr>
          <p:cNvPr id="5" name="CaixaDeTexto 4">
            <a:extLst>
              <a:ext uri="{FF2B5EF4-FFF2-40B4-BE49-F238E27FC236}">
                <a16:creationId xmlns:a16="http://schemas.microsoft.com/office/drawing/2014/main" id="{746EE682-2ADA-8CF7-1EDC-7908842A2C92}"/>
              </a:ext>
            </a:extLst>
          </p:cNvPr>
          <p:cNvSpPr txBox="1"/>
          <p:nvPr/>
        </p:nvSpPr>
        <p:spPr>
          <a:xfrm>
            <a:off x="1328058" y="817460"/>
            <a:ext cx="10300996" cy="2215991"/>
          </a:xfrm>
          <a:prstGeom prst="rect">
            <a:avLst/>
          </a:prstGeom>
          <a:noFill/>
        </p:spPr>
        <p:txBody>
          <a:bodyPr wrap="square">
            <a:spAutoFit/>
          </a:bodyPr>
          <a:lstStyle/>
          <a:p>
            <a:pPr algn="just"/>
            <a:r>
              <a:rPr lang="pt-BR" b="1" i="0" dirty="0">
                <a:solidFill>
                  <a:srgbClr val="000000"/>
                </a:solidFill>
                <a:effectLst/>
                <a:latin typeface="Gisha" panose="020B0502040204020203" pitchFamily="34" charset="-79"/>
                <a:cs typeface="Gisha" panose="020B0502040204020203" pitchFamily="34" charset="-79"/>
              </a:rPr>
              <a:t>Lei nº 9.796, de 1999: </a:t>
            </a:r>
          </a:p>
          <a:p>
            <a:pPr algn="just"/>
            <a:endParaRPr lang="pt-BR" b="0" i="0" dirty="0">
              <a:solidFill>
                <a:srgbClr val="000000"/>
              </a:solidFill>
              <a:effectLst/>
              <a:latin typeface="Gisha" panose="020B0502040204020203" pitchFamily="34" charset="-79"/>
              <a:cs typeface="Gisha" panose="020B0502040204020203" pitchFamily="34" charset="-79"/>
            </a:endParaRPr>
          </a:p>
          <a:p>
            <a:pPr lvl="1" algn="just"/>
            <a:r>
              <a:rPr lang="pt-BR" b="0" i="0" dirty="0">
                <a:solidFill>
                  <a:srgbClr val="000000"/>
                </a:solidFill>
                <a:effectLst/>
                <a:latin typeface="Gisha" panose="020B0502040204020203" pitchFamily="34" charset="-79"/>
                <a:cs typeface="Gisha" panose="020B0502040204020203" pitchFamily="34" charset="-79"/>
              </a:rPr>
              <a:t>Art. 8º Na hipótese de descumprimento do prazo de desembolso estipulado no § 2º do art. 6º desta Lei ou de </a:t>
            </a:r>
            <a:r>
              <a:rPr lang="pt-BR" sz="2400" b="1" i="0" dirty="0">
                <a:solidFill>
                  <a:srgbClr val="000000"/>
                </a:solidFill>
                <a:effectLst/>
                <a:latin typeface="Gisha" panose="020B0502040204020203" pitchFamily="34" charset="-79"/>
                <a:cs typeface="Gisha" panose="020B0502040204020203" pitchFamily="34" charset="-79"/>
              </a:rPr>
              <a:t>descumprimento do prazo de análise dos requerimentos estipulado em regulamento</a:t>
            </a:r>
            <a:r>
              <a:rPr lang="pt-BR" b="0" i="0" dirty="0">
                <a:solidFill>
                  <a:srgbClr val="000000"/>
                </a:solidFill>
                <a:effectLst/>
                <a:latin typeface="Gisha" panose="020B0502040204020203" pitchFamily="34" charset="-79"/>
                <a:cs typeface="Gisha" panose="020B0502040204020203" pitchFamily="34" charset="-79"/>
              </a:rPr>
              <a:t>, serão aplicadas as mesmas normas em vigor para atualização dos valores dos recolhimentos em atraso de contribuições previdenciárias arrecadadas pelo Instituto Nacional do Seguro Social (INSS).</a:t>
            </a:r>
            <a:endParaRPr lang="pt-BR" dirty="0">
              <a:latin typeface="Gisha" panose="020B0502040204020203" pitchFamily="34" charset="-79"/>
              <a:cs typeface="Gisha" panose="020B0502040204020203" pitchFamily="34" charset="-79"/>
            </a:endParaRPr>
          </a:p>
        </p:txBody>
      </p:sp>
      <p:sp>
        <p:nvSpPr>
          <p:cNvPr id="7" name="CaixaDeTexto 6">
            <a:extLst>
              <a:ext uri="{FF2B5EF4-FFF2-40B4-BE49-F238E27FC236}">
                <a16:creationId xmlns:a16="http://schemas.microsoft.com/office/drawing/2014/main" id="{22501C70-3115-32F6-C62D-28651EA5CA37}"/>
              </a:ext>
            </a:extLst>
          </p:cNvPr>
          <p:cNvSpPr txBox="1"/>
          <p:nvPr/>
        </p:nvSpPr>
        <p:spPr>
          <a:xfrm>
            <a:off x="290945" y="3217199"/>
            <a:ext cx="11338109" cy="3139321"/>
          </a:xfrm>
          <a:prstGeom prst="rect">
            <a:avLst/>
          </a:prstGeom>
          <a:noFill/>
        </p:spPr>
        <p:txBody>
          <a:bodyPr wrap="square">
            <a:spAutoFit/>
          </a:bodyPr>
          <a:lstStyle/>
          <a:p>
            <a:pPr algn="just"/>
            <a:r>
              <a:rPr lang="pt-BR" b="1" dirty="0">
                <a:solidFill>
                  <a:srgbClr val="000000"/>
                </a:solidFill>
                <a:latin typeface="Gisha" panose="020B0502040204020203" pitchFamily="34" charset="-79"/>
                <a:cs typeface="Gisha" panose="020B0502040204020203" pitchFamily="34" charset="-79"/>
              </a:rPr>
              <a:t>Decreto nº 10.188, de 2019:</a:t>
            </a:r>
            <a:endParaRPr lang="pt-BR" b="1" i="0" dirty="0">
              <a:solidFill>
                <a:srgbClr val="000000"/>
              </a:solidFill>
              <a:effectLst/>
              <a:latin typeface="Gisha" panose="020B0502040204020203" pitchFamily="34" charset="-79"/>
              <a:cs typeface="Gisha" panose="020B0502040204020203" pitchFamily="34" charset="-79"/>
            </a:endParaRPr>
          </a:p>
          <a:p>
            <a:pPr algn="just"/>
            <a:endParaRPr lang="pt-BR" dirty="0">
              <a:solidFill>
                <a:srgbClr val="000000"/>
              </a:solidFill>
              <a:latin typeface="Gisha" panose="020B0502040204020203" pitchFamily="34" charset="-79"/>
              <a:cs typeface="Gisha" panose="020B0502040204020203" pitchFamily="34" charset="-79"/>
            </a:endParaRPr>
          </a:p>
          <a:p>
            <a:pPr algn="just"/>
            <a:r>
              <a:rPr lang="pt-BR" b="0" i="0" dirty="0">
                <a:solidFill>
                  <a:srgbClr val="000000"/>
                </a:solidFill>
                <a:effectLst/>
                <a:latin typeface="Gisha" panose="020B0502040204020203" pitchFamily="34" charset="-79"/>
                <a:cs typeface="Gisha" panose="020B0502040204020203" pitchFamily="34" charset="-79"/>
              </a:rPr>
              <a:t>Art. 11. </a:t>
            </a:r>
          </a:p>
          <a:p>
            <a:pPr algn="just"/>
            <a:endParaRPr lang="pt-BR" b="0" i="0" dirty="0">
              <a:solidFill>
                <a:srgbClr val="000000"/>
              </a:solidFill>
              <a:effectLst/>
              <a:latin typeface="Gisha" panose="020B0502040204020203" pitchFamily="34" charset="-79"/>
              <a:cs typeface="Gisha" panose="020B0502040204020203" pitchFamily="34" charset="-79"/>
            </a:endParaRPr>
          </a:p>
          <a:p>
            <a:pPr algn="just"/>
            <a:r>
              <a:rPr lang="pt-BR" b="0" i="0" dirty="0">
                <a:solidFill>
                  <a:srgbClr val="000000"/>
                </a:solidFill>
                <a:effectLst/>
                <a:latin typeface="Gisha" panose="020B0502040204020203" pitchFamily="34" charset="-79"/>
                <a:cs typeface="Gisha" panose="020B0502040204020203" pitchFamily="34" charset="-79"/>
              </a:rPr>
              <a:t>§ 8º  A Secretaria Especial de Previdência e Trabalho do Ministério da Economia, ouvido o Conselho Nacional dos Regimes Próprios de Previdência Social, </a:t>
            </a:r>
            <a:r>
              <a:rPr lang="pt-BR" sz="2400" b="1" i="0" dirty="0">
                <a:solidFill>
                  <a:srgbClr val="000000"/>
                </a:solidFill>
                <a:effectLst/>
                <a:latin typeface="Gisha" panose="020B0502040204020203" pitchFamily="34" charset="-79"/>
                <a:cs typeface="Gisha" panose="020B0502040204020203" pitchFamily="34" charset="-79"/>
              </a:rPr>
              <a:t>estabelecerá prazo para que o regime de origem analise os requerimentos apresentados pelos regimes instituidores, observada a ordem cronológica dos requerimentos</a:t>
            </a:r>
            <a:r>
              <a:rPr lang="pt-BR" b="0" i="0" dirty="0">
                <a:solidFill>
                  <a:srgbClr val="000000"/>
                </a:solidFill>
                <a:effectLst/>
                <a:latin typeface="Gisha" panose="020B0502040204020203" pitchFamily="34" charset="-79"/>
                <a:cs typeface="Gisha" panose="020B0502040204020203" pitchFamily="34" charset="-79"/>
              </a:rPr>
              <a:t>, sobre o qual incidirá a mesma atualização dos valores dos recolhimentos em atraso de contribuições previdenciárias arrecadadas pelo RGPS aos requerimentos que ultrapassarem o prazo determinado.</a:t>
            </a:r>
            <a:endParaRPr lang="pt-BR" dirty="0">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4062797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CA43C991-9E60-FA06-A177-351F8B50758A}"/>
              </a:ext>
            </a:extLst>
          </p:cNvPr>
          <p:cNvSpPr txBox="1"/>
          <p:nvPr/>
        </p:nvSpPr>
        <p:spPr>
          <a:xfrm>
            <a:off x="69554" y="232685"/>
            <a:ext cx="9057480" cy="584775"/>
          </a:xfrm>
          <a:prstGeom prst="rect">
            <a:avLst/>
          </a:prstGeom>
          <a:noFill/>
        </p:spPr>
        <p:txBody>
          <a:bodyPr wrap="none" rtlCol="0">
            <a:spAutoFit/>
          </a:bodyPr>
          <a:lstStyle/>
          <a:p>
            <a:r>
              <a:rPr lang="pt-BR" sz="2400" b="1" dirty="0">
                <a:solidFill>
                  <a:srgbClr val="0070C0"/>
                </a:solidFill>
                <a:latin typeface="Gisha" panose="020B0502040204020203"/>
              </a:rPr>
              <a:t>Prazos para análise da </a:t>
            </a:r>
            <a:r>
              <a:rPr lang="pt-BR" sz="3200" b="1" dirty="0">
                <a:solidFill>
                  <a:srgbClr val="0070C0"/>
                </a:solidFill>
                <a:latin typeface="Gisha" panose="020B0502040204020203"/>
              </a:rPr>
              <a:t>compensação previdenciária</a:t>
            </a:r>
            <a:r>
              <a:rPr lang="pt-BR" sz="2400" b="1" dirty="0">
                <a:solidFill>
                  <a:srgbClr val="0070C0"/>
                </a:solidFill>
                <a:latin typeface="Gisha" panose="020B0502040204020203"/>
              </a:rPr>
              <a:t>?</a:t>
            </a:r>
          </a:p>
        </p:txBody>
      </p:sp>
      <p:sp>
        <p:nvSpPr>
          <p:cNvPr id="3" name="Retângulo 2">
            <a:extLst>
              <a:ext uri="{FF2B5EF4-FFF2-40B4-BE49-F238E27FC236}">
                <a16:creationId xmlns:a16="http://schemas.microsoft.com/office/drawing/2014/main" id="{A336CFF4-808C-C253-DE01-A9E8EC7AB2AF}"/>
              </a:ext>
            </a:extLst>
          </p:cNvPr>
          <p:cNvSpPr/>
          <p:nvPr/>
        </p:nvSpPr>
        <p:spPr>
          <a:xfrm>
            <a:off x="525625" y="1543957"/>
            <a:ext cx="10717763" cy="3947234"/>
          </a:xfrm>
          <a:prstGeom prst="rect">
            <a:avLst/>
          </a:prstGeom>
        </p:spPr>
        <p:txBody>
          <a:bodyPr wrap="square">
            <a:spAutoFit/>
          </a:bodyPr>
          <a:lstStyle/>
          <a:p>
            <a:pPr algn="just">
              <a:lnSpc>
                <a:spcPct val="100000"/>
              </a:lnSpc>
            </a:pPr>
            <a:r>
              <a:rPr lang="pt-BR" sz="2000" spc="-1" dirty="0">
                <a:solidFill>
                  <a:srgbClr val="000000"/>
                </a:solidFill>
                <a:latin typeface="Gisha" panose="020B0502040204020203" pitchFamily="34" charset="-79"/>
                <a:cs typeface="Gisha" panose="020B0502040204020203" pitchFamily="34" charset="-79"/>
              </a:rPr>
              <a:t>Art. 4º  Nos termos do § 8º do art. 11 do Decreto nº 10.188, de 2019, a partir de 1º de janeiro de 2022, os requerimentos de compensação financeira apresentados pelos regimes instituidores </a:t>
            </a:r>
            <a:r>
              <a:rPr lang="pt-BR" sz="2000" b="1" spc="-1" dirty="0">
                <a:solidFill>
                  <a:srgbClr val="000000"/>
                </a:solidFill>
                <a:latin typeface="Gisha" panose="020B0502040204020203" pitchFamily="34" charset="-79"/>
                <a:cs typeface="Gisha" panose="020B0502040204020203" pitchFamily="34" charset="-79"/>
              </a:rPr>
              <a:t>deverão ser analisados pelos regimes de origem em até 1.080 (mil e oitenta) dias</a:t>
            </a:r>
            <a:r>
              <a:rPr lang="pt-BR" sz="2000" spc="-1" dirty="0">
                <a:solidFill>
                  <a:srgbClr val="000000"/>
                </a:solidFill>
                <a:latin typeface="Gisha" panose="020B0502040204020203" pitchFamily="34" charset="-79"/>
                <a:cs typeface="Gisha" panose="020B0502040204020203" pitchFamily="34" charset="-79"/>
              </a:rPr>
              <a:t>, sob pena de incidir a mesma atualização dos valores dos recolhimentos em atraso de contribuições previdenciárias arrecadadas pelo RGPS aos requerimentos que ultrapassarem esse prazo.</a:t>
            </a:r>
          </a:p>
          <a:p>
            <a:pPr algn="just">
              <a:lnSpc>
                <a:spcPct val="100000"/>
              </a:lnSpc>
            </a:pPr>
            <a:endParaRPr lang="pt-BR" sz="2000" spc="-1" dirty="0">
              <a:solidFill>
                <a:srgbClr val="000000"/>
              </a:solidFill>
              <a:latin typeface="Gisha" panose="020B0502040204020203" pitchFamily="34" charset="-79"/>
              <a:cs typeface="Gisha" panose="020B0502040204020203" pitchFamily="34" charset="-79"/>
            </a:endParaRPr>
          </a:p>
          <a:p>
            <a:pPr algn="just">
              <a:lnSpc>
                <a:spcPct val="100000"/>
              </a:lnSpc>
            </a:pPr>
            <a:r>
              <a:rPr lang="pt-BR" sz="2000" spc="-1" dirty="0">
                <a:solidFill>
                  <a:srgbClr val="000000"/>
                </a:solidFill>
                <a:latin typeface="Gisha" panose="020B0502040204020203" pitchFamily="34" charset="-79"/>
                <a:cs typeface="Gisha" panose="020B0502040204020203" pitchFamily="34" charset="-79"/>
              </a:rPr>
              <a:t>§ 1º  O prazo para análise dos requerimentos previsto no caput será reduzido para:</a:t>
            </a:r>
          </a:p>
          <a:p>
            <a:pPr algn="just">
              <a:lnSpc>
                <a:spcPct val="100000"/>
              </a:lnSpc>
            </a:pPr>
            <a:endParaRPr lang="pt-BR" sz="1050" spc="-1" dirty="0">
              <a:solidFill>
                <a:srgbClr val="000000"/>
              </a:solidFill>
              <a:latin typeface="Gisha" panose="020B0502040204020203" pitchFamily="34" charset="-79"/>
              <a:cs typeface="Gisha" panose="020B0502040204020203" pitchFamily="34" charset="-79"/>
            </a:endParaRPr>
          </a:p>
          <a:p>
            <a:pPr algn="just">
              <a:lnSpc>
                <a:spcPct val="100000"/>
              </a:lnSpc>
            </a:pPr>
            <a:r>
              <a:rPr lang="pt-BR" sz="2000" spc="-1" dirty="0">
                <a:solidFill>
                  <a:srgbClr val="000000"/>
                </a:solidFill>
                <a:latin typeface="Gisha" panose="020B0502040204020203" pitchFamily="34" charset="-79"/>
                <a:cs typeface="Gisha" panose="020B0502040204020203" pitchFamily="34" charset="-79"/>
              </a:rPr>
              <a:t>I - 540 (quinhentos e quarenta) dias, em 2023;</a:t>
            </a:r>
          </a:p>
          <a:p>
            <a:pPr algn="just">
              <a:lnSpc>
                <a:spcPct val="100000"/>
              </a:lnSpc>
            </a:pPr>
            <a:r>
              <a:rPr lang="pt-BR" sz="2000" spc="-1" dirty="0">
                <a:solidFill>
                  <a:srgbClr val="000000"/>
                </a:solidFill>
                <a:latin typeface="Gisha" panose="020B0502040204020203" pitchFamily="34" charset="-79"/>
                <a:cs typeface="Gisha" panose="020B0502040204020203" pitchFamily="34" charset="-79"/>
              </a:rPr>
              <a:t>II - 360 (trezentos e sessenta) dias, em 2024;</a:t>
            </a:r>
          </a:p>
          <a:p>
            <a:pPr algn="just">
              <a:lnSpc>
                <a:spcPct val="100000"/>
              </a:lnSpc>
            </a:pPr>
            <a:r>
              <a:rPr lang="pt-BR" sz="2000" spc="-1" dirty="0">
                <a:solidFill>
                  <a:srgbClr val="000000"/>
                </a:solidFill>
                <a:latin typeface="Gisha" panose="020B0502040204020203" pitchFamily="34" charset="-79"/>
                <a:cs typeface="Gisha" panose="020B0502040204020203" pitchFamily="34" charset="-79"/>
              </a:rPr>
              <a:t>III - 180 (cento e oitenta) dias, em 2025; e</a:t>
            </a:r>
          </a:p>
          <a:p>
            <a:pPr algn="just">
              <a:lnSpc>
                <a:spcPct val="100000"/>
              </a:lnSpc>
            </a:pPr>
            <a:r>
              <a:rPr lang="pt-BR" sz="2000" spc="-1" dirty="0">
                <a:solidFill>
                  <a:srgbClr val="000000"/>
                </a:solidFill>
                <a:latin typeface="Gisha" panose="020B0502040204020203" pitchFamily="34" charset="-79"/>
                <a:cs typeface="Gisha" panose="020B0502040204020203" pitchFamily="34" charset="-79"/>
              </a:rPr>
              <a:t>IV - 90 (noventa) dias, a partir de 2026. </a:t>
            </a:r>
          </a:p>
        </p:txBody>
      </p:sp>
      <p:pic>
        <p:nvPicPr>
          <p:cNvPr id="4" name="Picture 2" descr="Personagem de relógio de prazo de desenho vetorial e um empresário ...">
            <a:extLst>
              <a:ext uri="{FF2B5EF4-FFF2-40B4-BE49-F238E27FC236}">
                <a16:creationId xmlns:a16="http://schemas.microsoft.com/office/drawing/2014/main" id="{42FCA67B-7DF7-6470-AF8E-A36513E57E0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976" t="17012" r="5564" b="15415"/>
          <a:stretch/>
        </p:blipFill>
        <p:spPr bwMode="auto">
          <a:xfrm>
            <a:off x="9306314" y="4224865"/>
            <a:ext cx="2257425" cy="1744093"/>
          </a:xfrm>
          <a:prstGeom prst="rect">
            <a:avLst/>
          </a:prstGeom>
          <a:noFill/>
          <a:extLst>
            <a:ext uri="{909E8E84-426E-40DD-AFC4-6F175D3DCCD1}">
              <a14:hiddenFill xmlns:a14="http://schemas.microsoft.com/office/drawing/2010/main">
                <a:solidFill>
                  <a:srgbClr val="FFFFFF"/>
                </a:solidFill>
              </a14:hiddenFill>
            </a:ext>
          </a:extLst>
        </p:spPr>
      </p:pic>
      <p:sp>
        <p:nvSpPr>
          <p:cNvPr id="9" name="Retângulo 8">
            <a:extLst>
              <a:ext uri="{FF2B5EF4-FFF2-40B4-BE49-F238E27FC236}">
                <a16:creationId xmlns:a16="http://schemas.microsoft.com/office/drawing/2014/main" id="{23481289-BAF5-CB54-63B4-712CA95256D3}"/>
              </a:ext>
            </a:extLst>
          </p:cNvPr>
          <p:cNvSpPr/>
          <p:nvPr/>
        </p:nvSpPr>
        <p:spPr>
          <a:xfrm>
            <a:off x="534956" y="4161454"/>
            <a:ext cx="5570375" cy="335902"/>
          </a:xfrm>
          <a:custGeom>
            <a:avLst/>
            <a:gdLst>
              <a:gd name="connsiteX0" fmla="*/ 0 w 5570375"/>
              <a:gd name="connsiteY0" fmla="*/ 0 h 335902"/>
              <a:gd name="connsiteX1" fmla="*/ 584889 w 5570375"/>
              <a:gd name="connsiteY1" fmla="*/ 0 h 335902"/>
              <a:gd name="connsiteX2" fmla="*/ 1392594 w 5570375"/>
              <a:gd name="connsiteY2" fmla="*/ 0 h 335902"/>
              <a:gd name="connsiteX3" fmla="*/ 2144594 w 5570375"/>
              <a:gd name="connsiteY3" fmla="*/ 0 h 335902"/>
              <a:gd name="connsiteX4" fmla="*/ 2673780 w 5570375"/>
              <a:gd name="connsiteY4" fmla="*/ 0 h 335902"/>
              <a:gd name="connsiteX5" fmla="*/ 3425781 w 5570375"/>
              <a:gd name="connsiteY5" fmla="*/ 0 h 335902"/>
              <a:gd name="connsiteX6" fmla="*/ 4122078 w 5570375"/>
              <a:gd name="connsiteY6" fmla="*/ 0 h 335902"/>
              <a:gd name="connsiteX7" fmla="*/ 4818374 w 5570375"/>
              <a:gd name="connsiteY7" fmla="*/ 0 h 335902"/>
              <a:gd name="connsiteX8" fmla="*/ 5570375 w 5570375"/>
              <a:gd name="connsiteY8" fmla="*/ 0 h 335902"/>
              <a:gd name="connsiteX9" fmla="*/ 5570375 w 5570375"/>
              <a:gd name="connsiteY9" fmla="*/ 335902 h 335902"/>
              <a:gd name="connsiteX10" fmla="*/ 4985486 w 5570375"/>
              <a:gd name="connsiteY10" fmla="*/ 335902 h 335902"/>
              <a:gd name="connsiteX11" fmla="*/ 4177781 w 5570375"/>
              <a:gd name="connsiteY11" fmla="*/ 335902 h 335902"/>
              <a:gd name="connsiteX12" fmla="*/ 3370077 w 5570375"/>
              <a:gd name="connsiteY12" fmla="*/ 335902 h 335902"/>
              <a:gd name="connsiteX13" fmla="*/ 2729484 w 5570375"/>
              <a:gd name="connsiteY13" fmla="*/ 335902 h 335902"/>
              <a:gd name="connsiteX14" fmla="*/ 2144594 w 5570375"/>
              <a:gd name="connsiteY14" fmla="*/ 335902 h 335902"/>
              <a:gd name="connsiteX15" fmla="*/ 1504001 w 5570375"/>
              <a:gd name="connsiteY15" fmla="*/ 335902 h 335902"/>
              <a:gd name="connsiteX16" fmla="*/ 807704 w 5570375"/>
              <a:gd name="connsiteY16" fmla="*/ 335902 h 335902"/>
              <a:gd name="connsiteX17" fmla="*/ 0 w 5570375"/>
              <a:gd name="connsiteY17" fmla="*/ 335902 h 335902"/>
              <a:gd name="connsiteX18" fmla="*/ 0 w 5570375"/>
              <a:gd name="connsiteY18" fmla="*/ 0 h 33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570375" h="335902" extrusionOk="0">
                <a:moveTo>
                  <a:pt x="0" y="0"/>
                </a:moveTo>
                <a:cubicBezTo>
                  <a:pt x="261399" y="-21339"/>
                  <a:pt x="441932" y="-19344"/>
                  <a:pt x="584889" y="0"/>
                </a:cubicBezTo>
                <a:cubicBezTo>
                  <a:pt x="727846" y="19344"/>
                  <a:pt x="1153602" y="32780"/>
                  <a:pt x="1392594" y="0"/>
                </a:cubicBezTo>
                <a:cubicBezTo>
                  <a:pt x="1631586" y="-32780"/>
                  <a:pt x="1829442" y="7181"/>
                  <a:pt x="2144594" y="0"/>
                </a:cubicBezTo>
                <a:cubicBezTo>
                  <a:pt x="2459746" y="-7181"/>
                  <a:pt x="2518678" y="18380"/>
                  <a:pt x="2673780" y="0"/>
                </a:cubicBezTo>
                <a:cubicBezTo>
                  <a:pt x="2828882" y="-18380"/>
                  <a:pt x="3082935" y="27414"/>
                  <a:pt x="3425781" y="0"/>
                </a:cubicBezTo>
                <a:cubicBezTo>
                  <a:pt x="3768627" y="-27414"/>
                  <a:pt x="3934353" y="-27405"/>
                  <a:pt x="4122078" y="0"/>
                </a:cubicBezTo>
                <a:cubicBezTo>
                  <a:pt x="4309803" y="27405"/>
                  <a:pt x="4633677" y="-5987"/>
                  <a:pt x="4818374" y="0"/>
                </a:cubicBezTo>
                <a:cubicBezTo>
                  <a:pt x="5003071" y="5987"/>
                  <a:pt x="5343889" y="11324"/>
                  <a:pt x="5570375" y="0"/>
                </a:cubicBezTo>
                <a:cubicBezTo>
                  <a:pt x="5575185" y="166299"/>
                  <a:pt x="5580267" y="187566"/>
                  <a:pt x="5570375" y="335902"/>
                </a:cubicBezTo>
                <a:cubicBezTo>
                  <a:pt x="5396279" y="332438"/>
                  <a:pt x="5254640" y="353076"/>
                  <a:pt x="4985486" y="335902"/>
                </a:cubicBezTo>
                <a:cubicBezTo>
                  <a:pt x="4716332" y="318728"/>
                  <a:pt x="4426228" y="323754"/>
                  <a:pt x="4177781" y="335902"/>
                </a:cubicBezTo>
                <a:cubicBezTo>
                  <a:pt x="3929335" y="348050"/>
                  <a:pt x="3766697" y="353928"/>
                  <a:pt x="3370077" y="335902"/>
                </a:cubicBezTo>
                <a:cubicBezTo>
                  <a:pt x="2973457" y="317876"/>
                  <a:pt x="2964080" y="309230"/>
                  <a:pt x="2729484" y="335902"/>
                </a:cubicBezTo>
                <a:cubicBezTo>
                  <a:pt x="2494888" y="362574"/>
                  <a:pt x="2330104" y="343383"/>
                  <a:pt x="2144594" y="335902"/>
                </a:cubicBezTo>
                <a:cubicBezTo>
                  <a:pt x="1959084" y="328422"/>
                  <a:pt x="1797180" y="366212"/>
                  <a:pt x="1504001" y="335902"/>
                </a:cubicBezTo>
                <a:cubicBezTo>
                  <a:pt x="1210822" y="305592"/>
                  <a:pt x="994981" y="334430"/>
                  <a:pt x="807704" y="335902"/>
                </a:cubicBezTo>
                <a:cubicBezTo>
                  <a:pt x="620427" y="337374"/>
                  <a:pt x="176028" y="322021"/>
                  <a:pt x="0" y="335902"/>
                </a:cubicBezTo>
                <a:cubicBezTo>
                  <a:pt x="7144" y="231346"/>
                  <a:pt x="-7716" y="146687"/>
                  <a:pt x="0" y="0"/>
                </a:cubicBezTo>
                <a:close/>
              </a:path>
            </a:pathLst>
          </a:custGeom>
          <a:noFill/>
          <a:ln w="28575">
            <a:solidFill>
              <a:srgbClr val="FF0000"/>
            </a:solidFill>
            <a:extLst>
              <a:ext uri="{C807C97D-BFC1-408E-A445-0C87EB9F89A2}">
                <ask:lineSketchStyleProps xmlns:ask="http://schemas.microsoft.com/office/drawing/2018/sketchyshapes" sd="3689820584">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81338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CA43C991-9E60-FA06-A177-351F8B50758A}"/>
              </a:ext>
            </a:extLst>
          </p:cNvPr>
          <p:cNvSpPr txBox="1"/>
          <p:nvPr/>
        </p:nvSpPr>
        <p:spPr>
          <a:xfrm>
            <a:off x="69554" y="232685"/>
            <a:ext cx="9057480" cy="584775"/>
          </a:xfrm>
          <a:prstGeom prst="rect">
            <a:avLst/>
          </a:prstGeom>
          <a:noFill/>
        </p:spPr>
        <p:txBody>
          <a:bodyPr wrap="none" rtlCol="0">
            <a:spAutoFit/>
          </a:bodyPr>
          <a:lstStyle/>
          <a:p>
            <a:r>
              <a:rPr lang="pt-BR" sz="2400" b="1" dirty="0">
                <a:solidFill>
                  <a:srgbClr val="0070C0"/>
                </a:solidFill>
                <a:latin typeface="Gisha" panose="020B0502040204020203"/>
              </a:rPr>
              <a:t>Prazos para análise da </a:t>
            </a:r>
            <a:r>
              <a:rPr lang="pt-BR" sz="3200" b="1" dirty="0">
                <a:solidFill>
                  <a:srgbClr val="0070C0"/>
                </a:solidFill>
                <a:latin typeface="Gisha" panose="020B0502040204020203"/>
              </a:rPr>
              <a:t>compensação previdenciária</a:t>
            </a:r>
            <a:r>
              <a:rPr lang="pt-BR" sz="2400" b="1" dirty="0">
                <a:solidFill>
                  <a:srgbClr val="0070C0"/>
                </a:solidFill>
                <a:latin typeface="Gisha" panose="020B0502040204020203"/>
              </a:rPr>
              <a:t>?</a:t>
            </a:r>
          </a:p>
        </p:txBody>
      </p:sp>
      <p:sp>
        <p:nvSpPr>
          <p:cNvPr id="5" name="Retângulo 4">
            <a:extLst>
              <a:ext uri="{FF2B5EF4-FFF2-40B4-BE49-F238E27FC236}">
                <a16:creationId xmlns:a16="http://schemas.microsoft.com/office/drawing/2014/main" id="{8FF753DF-5110-1847-8CC8-08C78302CE18}"/>
              </a:ext>
            </a:extLst>
          </p:cNvPr>
          <p:cNvSpPr/>
          <p:nvPr/>
        </p:nvSpPr>
        <p:spPr>
          <a:xfrm>
            <a:off x="589043" y="1928589"/>
            <a:ext cx="11013913" cy="3000821"/>
          </a:xfrm>
          <a:prstGeom prst="rect">
            <a:avLst/>
          </a:prstGeom>
        </p:spPr>
        <p:txBody>
          <a:bodyPr wrap="square">
            <a:spAutoFit/>
          </a:bodyPr>
          <a:lstStyle/>
          <a:p>
            <a:pPr algn="just">
              <a:lnSpc>
                <a:spcPct val="100000"/>
              </a:lnSpc>
            </a:pPr>
            <a:r>
              <a:rPr lang="pt-BR" sz="2000" spc="-1" dirty="0">
                <a:solidFill>
                  <a:srgbClr val="000000"/>
                </a:solidFill>
                <a:latin typeface="Gisha" panose="020B0502040204020203" pitchFamily="34" charset="-79"/>
                <a:cs typeface="Gisha" panose="020B0502040204020203" pitchFamily="34" charset="-79"/>
              </a:rPr>
              <a:t>§ 3º  Para efeitos do caput, serão aplicados:</a:t>
            </a:r>
          </a:p>
          <a:p>
            <a:pPr algn="just">
              <a:lnSpc>
                <a:spcPct val="100000"/>
              </a:lnSpc>
            </a:pPr>
            <a:endParaRPr lang="pt-BR" sz="1050" spc="-1" dirty="0">
              <a:solidFill>
                <a:srgbClr val="000000"/>
              </a:solidFill>
              <a:latin typeface="Gisha" panose="020B0502040204020203" pitchFamily="34" charset="-79"/>
              <a:cs typeface="Gisha" panose="020B0502040204020203" pitchFamily="34" charset="-79"/>
            </a:endParaRPr>
          </a:p>
          <a:p>
            <a:pPr algn="just">
              <a:lnSpc>
                <a:spcPct val="100000"/>
              </a:lnSpc>
            </a:pPr>
            <a:r>
              <a:rPr lang="pt-BR" sz="2000" spc="-1" dirty="0">
                <a:solidFill>
                  <a:srgbClr val="000000"/>
                </a:solidFill>
                <a:latin typeface="Gisha" panose="020B0502040204020203" pitchFamily="34" charset="-79"/>
                <a:cs typeface="Gisha" panose="020B0502040204020203" pitchFamily="34" charset="-79"/>
              </a:rPr>
              <a:t>I - a taxa referencial do Sistema Especial de Liquidação e Custódia - SELIC para títulos federais, acumulada mensalmente, calculada a partir do primeiro dia do mês subsequente ao vencimento do prazo até o mês anterior ao do pagamento; e</a:t>
            </a:r>
          </a:p>
          <a:p>
            <a:pPr algn="just">
              <a:lnSpc>
                <a:spcPct val="100000"/>
              </a:lnSpc>
            </a:pPr>
            <a:r>
              <a:rPr lang="pt-BR" sz="2000" spc="-1" dirty="0">
                <a:solidFill>
                  <a:srgbClr val="000000"/>
                </a:solidFill>
                <a:latin typeface="Gisha" panose="020B0502040204020203" pitchFamily="34" charset="-79"/>
                <a:cs typeface="Gisha" panose="020B0502040204020203" pitchFamily="34" charset="-79"/>
              </a:rPr>
              <a:t>II - a taxa de um por cento no mês do pagamento.</a:t>
            </a:r>
          </a:p>
          <a:p>
            <a:pPr algn="just">
              <a:lnSpc>
                <a:spcPct val="100000"/>
              </a:lnSpc>
            </a:pPr>
            <a:endParaRPr lang="pt-BR" sz="1050" spc="-1" dirty="0">
              <a:solidFill>
                <a:srgbClr val="000000"/>
              </a:solidFill>
              <a:latin typeface="Gisha" panose="020B0502040204020203" pitchFamily="34" charset="-79"/>
              <a:cs typeface="Gisha" panose="020B0502040204020203" pitchFamily="34" charset="-79"/>
            </a:endParaRPr>
          </a:p>
          <a:p>
            <a:pPr algn="just">
              <a:lnSpc>
                <a:spcPct val="100000"/>
              </a:lnSpc>
            </a:pPr>
            <a:endParaRPr lang="pt-BR" sz="2000" spc="-1" dirty="0">
              <a:solidFill>
                <a:srgbClr val="000000"/>
              </a:solidFill>
              <a:latin typeface="Gisha" panose="020B0502040204020203" pitchFamily="34" charset="-79"/>
              <a:cs typeface="Gisha" panose="020B0502040204020203" pitchFamily="34" charset="-79"/>
            </a:endParaRPr>
          </a:p>
          <a:p>
            <a:pPr algn="just">
              <a:lnSpc>
                <a:spcPct val="100000"/>
              </a:lnSpc>
            </a:pPr>
            <a:r>
              <a:rPr lang="pt-BR" sz="2000" spc="-1" dirty="0">
                <a:solidFill>
                  <a:srgbClr val="000000"/>
                </a:solidFill>
                <a:latin typeface="Gisha" panose="020B0502040204020203" pitchFamily="34" charset="-79"/>
                <a:cs typeface="Gisha" panose="020B0502040204020203" pitchFamily="34" charset="-79"/>
              </a:rPr>
              <a:t>§ 4º  O previsto neste artigo </a:t>
            </a:r>
            <a:r>
              <a:rPr lang="pt-BR" sz="2400" b="1" spc="-1" dirty="0">
                <a:solidFill>
                  <a:srgbClr val="000000"/>
                </a:solidFill>
                <a:latin typeface="Gisha" panose="020B0502040204020203" pitchFamily="34" charset="-79"/>
                <a:cs typeface="Gisha" panose="020B0502040204020203" pitchFamily="34" charset="-79"/>
              </a:rPr>
              <a:t>se aplica à compensação financeira entre o RGPS e os RPPS e dos RPPS entre si.</a:t>
            </a:r>
            <a:endParaRPr lang="pt-BR" sz="2000" b="1" spc="-1" dirty="0">
              <a:solidFill>
                <a:srgbClr val="000000"/>
              </a:solidFill>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2214385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CA43C991-9E60-FA06-A177-351F8B50758A}"/>
              </a:ext>
            </a:extLst>
          </p:cNvPr>
          <p:cNvSpPr txBox="1"/>
          <p:nvPr/>
        </p:nvSpPr>
        <p:spPr>
          <a:xfrm>
            <a:off x="69554" y="232685"/>
            <a:ext cx="6710876" cy="584775"/>
          </a:xfrm>
          <a:prstGeom prst="rect">
            <a:avLst/>
          </a:prstGeom>
          <a:noFill/>
        </p:spPr>
        <p:txBody>
          <a:bodyPr wrap="none" rtlCol="0">
            <a:spAutoFit/>
          </a:bodyPr>
          <a:lstStyle/>
          <a:p>
            <a:r>
              <a:rPr lang="pt-BR" sz="2400" b="1" dirty="0">
                <a:solidFill>
                  <a:srgbClr val="00B050"/>
                </a:solidFill>
                <a:latin typeface="Gisha" panose="020B0502040204020203"/>
              </a:rPr>
              <a:t>Automatização das </a:t>
            </a:r>
            <a:r>
              <a:rPr lang="pt-BR" sz="3200" b="1" dirty="0">
                <a:solidFill>
                  <a:srgbClr val="00B050"/>
                </a:solidFill>
                <a:latin typeface="Gisha" panose="020B0502040204020203"/>
              </a:rPr>
              <a:t>análises pelo INSS</a:t>
            </a:r>
            <a:endParaRPr lang="pt-BR" sz="2400" b="1" dirty="0">
              <a:solidFill>
                <a:srgbClr val="00B050"/>
              </a:solidFill>
              <a:latin typeface="Gisha" panose="020B0502040204020203"/>
            </a:endParaRPr>
          </a:p>
        </p:txBody>
      </p:sp>
      <p:pic>
        <p:nvPicPr>
          <p:cNvPr id="8" name="Imagem 7">
            <a:extLst>
              <a:ext uri="{FF2B5EF4-FFF2-40B4-BE49-F238E27FC236}">
                <a16:creationId xmlns:a16="http://schemas.microsoft.com/office/drawing/2014/main" id="{547AEDC6-94E7-8670-BD12-D47738BF7DDC}"/>
              </a:ext>
            </a:extLst>
          </p:cNvPr>
          <p:cNvPicPr>
            <a:picLocks noChangeAspect="1"/>
          </p:cNvPicPr>
          <p:nvPr/>
        </p:nvPicPr>
        <p:blipFill>
          <a:blip r:embed="rId2"/>
          <a:stretch>
            <a:fillRect/>
          </a:stretch>
        </p:blipFill>
        <p:spPr>
          <a:xfrm>
            <a:off x="1728913" y="1357055"/>
            <a:ext cx="8727949" cy="46533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61216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CA43C991-9E60-FA06-A177-351F8B50758A}"/>
              </a:ext>
            </a:extLst>
          </p:cNvPr>
          <p:cNvSpPr txBox="1"/>
          <p:nvPr/>
        </p:nvSpPr>
        <p:spPr>
          <a:xfrm>
            <a:off x="78884" y="330764"/>
            <a:ext cx="7853817" cy="584775"/>
          </a:xfrm>
          <a:prstGeom prst="rect">
            <a:avLst/>
          </a:prstGeom>
          <a:noFill/>
        </p:spPr>
        <p:txBody>
          <a:bodyPr wrap="none" rtlCol="0">
            <a:spAutoFit/>
          </a:bodyPr>
          <a:lstStyle/>
          <a:p>
            <a:r>
              <a:rPr lang="pt-BR" sz="3200" b="1" dirty="0">
                <a:solidFill>
                  <a:srgbClr val="7030A0"/>
                </a:solidFill>
                <a:latin typeface="Gisha" panose="020B0502040204020203"/>
              </a:rPr>
              <a:t>Complementação </a:t>
            </a:r>
            <a:r>
              <a:rPr lang="pt-BR" sz="2400" b="1" dirty="0">
                <a:solidFill>
                  <a:srgbClr val="7030A0"/>
                </a:solidFill>
                <a:latin typeface="Gisha" panose="020B0502040204020203"/>
              </a:rPr>
              <a:t>dos requerimentos dos RPPS</a:t>
            </a:r>
          </a:p>
        </p:txBody>
      </p:sp>
      <p:sp>
        <p:nvSpPr>
          <p:cNvPr id="5" name="CaixaDeTexto 4">
            <a:extLst>
              <a:ext uri="{FF2B5EF4-FFF2-40B4-BE49-F238E27FC236}">
                <a16:creationId xmlns:a16="http://schemas.microsoft.com/office/drawing/2014/main" id="{F04FD1F7-C93A-0DEF-A8E4-D10B588ABAFD}"/>
              </a:ext>
            </a:extLst>
          </p:cNvPr>
          <p:cNvSpPr txBox="1"/>
          <p:nvPr/>
        </p:nvSpPr>
        <p:spPr>
          <a:xfrm>
            <a:off x="3900196" y="2165466"/>
            <a:ext cx="7623110" cy="2677656"/>
          </a:xfrm>
          <a:prstGeom prst="rect">
            <a:avLst/>
          </a:prstGeom>
          <a:noFill/>
        </p:spPr>
        <p:txBody>
          <a:bodyPr wrap="square" rtlCol="0">
            <a:spAutoFit/>
          </a:bodyPr>
          <a:lstStyle/>
          <a:p>
            <a:pPr algn="just"/>
            <a:r>
              <a:rPr lang="pt-BR" dirty="0"/>
              <a:t>Requerimentos </a:t>
            </a:r>
            <a:r>
              <a:rPr lang="pt-BR" sz="2400" b="1" dirty="0"/>
              <a:t>anteriores a 2020 não possuíam data de ingresso e desvinculação</a:t>
            </a:r>
            <a:r>
              <a:rPr lang="pt-BR" dirty="0"/>
              <a:t>; </a:t>
            </a:r>
          </a:p>
          <a:p>
            <a:pPr algn="just"/>
            <a:endParaRPr lang="pt-BR" dirty="0"/>
          </a:p>
          <a:p>
            <a:pPr algn="just"/>
            <a:r>
              <a:rPr lang="pt-BR" sz="2400" b="1" dirty="0"/>
              <a:t>INSS informa as datas de ingresso e desvinculação </a:t>
            </a:r>
            <a:r>
              <a:rPr lang="pt-BR" dirty="0"/>
              <a:t>no momento da análise dos requerimentos;</a:t>
            </a:r>
          </a:p>
          <a:p>
            <a:pPr algn="just"/>
            <a:endParaRPr lang="pt-BR" dirty="0"/>
          </a:p>
          <a:p>
            <a:pPr algn="just"/>
            <a:r>
              <a:rPr lang="pt-BR" sz="2400" b="1" dirty="0"/>
              <a:t>Impossibilidade de automatização sem as informações</a:t>
            </a:r>
            <a:r>
              <a:rPr lang="pt-BR" dirty="0"/>
              <a:t>, que são necessárias para o deferimento do requerimento. </a:t>
            </a:r>
          </a:p>
        </p:txBody>
      </p:sp>
      <p:pic>
        <p:nvPicPr>
          <p:cNvPr id="9" name="Imagem 8">
            <a:extLst>
              <a:ext uri="{FF2B5EF4-FFF2-40B4-BE49-F238E27FC236}">
                <a16:creationId xmlns:a16="http://schemas.microsoft.com/office/drawing/2014/main" id="{E9034534-A2F7-618B-DE86-08F9017C592F}"/>
              </a:ext>
            </a:extLst>
          </p:cNvPr>
          <p:cNvPicPr>
            <a:picLocks noChangeAspect="1"/>
          </p:cNvPicPr>
          <p:nvPr/>
        </p:nvPicPr>
        <p:blipFill rotWithShape="1">
          <a:blip r:embed="rId2"/>
          <a:srcRect l="1534" r="1737" b="1274"/>
          <a:stretch/>
        </p:blipFill>
        <p:spPr>
          <a:xfrm>
            <a:off x="326570" y="1241053"/>
            <a:ext cx="2967136" cy="3526890"/>
          </a:xfrm>
          <a:prstGeom prst="rect">
            <a:avLst/>
          </a:prstGeom>
        </p:spPr>
      </p:pic>
      <p:sp>
        <p:nvSpPr>
          <p:cNvPr id="10" name="Retângulo 9">
            <a:extLst>
              <a:ext uri="{FF2B5EF4-FFF2-40B4-BE49-F238E27FC236}">
                <a16:creationId xmlns:a16="http://schemas.microsoft.com/office/drawing/2014/main" id="{F0641F51-B061-F059-9532-92451BFFC58B}"/>
              </a:ext>
            </a:extLst>
          </p:cNvPr>
          <p:cNvSpPr/>
          <p:nvPr/>
        </p:nvSpPr>
        <p:spPr>
          <a:xfrm>
            <a:off x="2425957" y="1436914"/>
            <a:ext cx="865045" cy="289249"/>
          </a:xfrm>
          <a:prstGeom prst="rect">
            <a:avLst/>
          </a:prstGeom>
          <a:solidFill>
            <a:srgbClr val="0031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Elipse 10">
            <a:extLst>
              <a:ext uri="{FF2B5EF4-FFF2-40B4-BE49-F238E27FC236}">
                <a16:creationId xmlns:a16="http://schemas.microsoft.com/office/drawing/2014/main" id="{BF8DF373-7D48-36E4-7E98-2652DF51A899}"/>
              </a:ext>
            </a:extLst>
          </p:cNvPr>
          <p:cNvSpPr/>
          <p:nvPr/>
        </p:nvSpPr>
        <p:spPr>
          <a:xfrm>
            <a:off x="391885" y="3825551"/>
            <a:ext cx="2155372" cy="559836"/>
          </a:xfrm>
          <a:custGeom>
            <a:avLst/>
            <a:gdLst>
              <a:gd name="connsiteX0" fmla="*/ 0 w 2155372"/>
              <a:gd name="connsiteY0" fmla="*/ 279918 h 559836"/>
              <a:gd name="connsiteX1" fmla="*/ 1077686 w 2155372"/>
              <a:gd name="connsiteY1" fmla="*/ 0 h 559836"/>
              <a:gd name="connsiteX2" fmla="*/ 2155372 w 2155372"/>
              <a:gd name="connsiteY2" fmla="*/ 279918 h 559836"/>
              <a:gd name="connsiteX3" fmla="*/ 1077686 w 2155372"/>
              <a:gd name="connsiteY3" fmla="*/ 559836 h 559836"/>
              <a:gd name="connsiteX4" fmla="*/ 0 w 2155372"/>
              <a:gd name="connsiteY4" fmla="*/ 279918 h 5598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372" h="559836" extrusionOk="0">
                <a:moveTo>
                  <a:pt x="0" y="279918"/>
                </a:moveTo>
                <a:cubicBezTo>
                  <a:pt x="-51217" y="65096"/>
                  <a:pt x="612048" y="-47037"/>
                  <a:pt x="1077686" y="0"/>
                </a:cubicBezTo>
                <a:cubicBezTo>
                  <a:pt x="1659427" y="7556"/>
                  <a:pt x="2174762" y="119538"/>
                  <a:pt x="2155372" y="279918"/>
                </a:cubicBezTo>
                <a:cubicBezTo>
                  <a:pt x="2099162" y="322443"/>
                  <a:pt x="1633065" y="683712"/>
                  <a:pt x="1077686" y="559836"/>
                </a:cubicBezTo>
                <a:cubicBezTo>
                  <a:pt x="500517" y="534975"/>
                  <a:pt x="3790" y="434200"/>
                  <a:pt x="0" y="279918"/>
                </a:cubicBezTo>
                <a:close/>
              </a:path>
            </a:pathLst>
          </a:custGeom>
          <a:noFill/>
          <a:ln w="28575">
            <a:solidFill>
              <a:srgbClr val="FF0000"/>
            </a:solidFill>
            <a:extLst>
              <a:ext uri="{C807C97D-BFC1-408E-A445-0C87EB9F89A2}">
                <ask:lineSketchStyleProps xmlns:ask="http://schemas.microsoft.com/office/drawing/2018/sketchyshapes" sd="879248734">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347885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CA43C991-9E60-FA06-A177-351F8B50758A}"/>
              </a:ext>
            </a:extLst>
          </p:cNvPr>
          <p:cNvSpPr txBox="1"/>
          <p:nvPr/>
        </p:nvSpPr>
        <p:spPr>
          <a:xfrm>
            <a:off x="78884" y="330764"/>
            <a:ext cx="7887096" cy="584775"/>
          </a:xfrm>
          <a:prstGeom prst="rect">
            <a:avLst/>
          </a:prstGeom>
          <a:noFill/>
        </p:spPr>
        <p:txBody>
          <a:bodyPr wrap="none" rtlCol="0">
            <a:spAutoFit/>
          </a:bodyPr>
          <a:lstStyle/>
          <a:p>
            <a:r>
              <a:rPr lang="pt-BR" sz="3200" b="1" dirty="0">
                <a:solidFill>
                  <a:schemeClr val="accent2">
                    <a:lumMod val="75000"/>
                  </a:schemeClr>
                </a:solidFill>
                <a:latin typeface="Gisha" panose="020B0502040204020203"/>
              </a:rPr>
              <a:t>Tratamento dos períodos </a:t>
            </a:r>
            <a:r>
              <a:rPr lang="pt-BR" sz="2400" b="1" dirty="0">
                <a:solidFill>
                  <a:schemeClr val="accent2">
                    <a:lumMod val="75000"/>
                  </a:schemeClr>
                </a:solidFill>
                <a:latin typeface="Gisha" panose="020B0502040204020203"/>
              </a:rPr>
              <a:t>dos requerimentos</a:t>
            </a:r>
          </a:p>
        </p:txBody>
      </p:sp>
      <p:sp>
        <p:nvSpPr>
          <p:cNvPr id="5" name="CaixaDeTexto 4">
            <a:extLst>
              <a:ext uri="{FF2B5EF4-FFF2-40B4-BE49-F238E27FC236}">
                <a16:creationId xmlns:a16="http://schemas.microsoft.com/office/drawing/2014/main" id="{83CC7EDF-B8FE-81F7-FCE6-3538C675680F}"/>
              </a:ext>
            </a:extLst>
          </p:cNvPr>
          <p:cNvSpPr txBox="1"/>
          <p:nvPr/>
        </p:nvSpPr>
        <p:spPr>
          <a:xfrm>
            <a:off x="1427585" y="2062195"/>
            <a:ext cx="2603240" cy="646331"/>
          </a:xfrm>
          <a:prstGeom prst="rect">
            <a:avLst/>
          </a:prstGeom>
          <a:noFill/>
        </p:spPr>
        <p:txBody>
          <a:bodyPr wrap="square" rtlCol="0">
            <a:spAutoFit/>
          </a:bodyPr>
          <a:lstStyle/>
          <a:p>
            <a:r>
              <a:rPr lang="pt-BR" dirty="0"/>
              <a:t>primeira data aproveitada no regime de origem</a:t>
            </a:r>
          </a:p>
        </p:txBody>
      </p:sp>
      <p:sp>
        <p:nvSpPr>
          <p:cNvPr id="8" name="CaixaDeTexto 7">
            <a:extLst>
              <a:ext uri="{FF2B5EF4-FFF2-40B4-BE49-F238E27FC236}">
                <a16:creationId xmlns:a16="http://schemas.microsoft.com/office/drawing/2014/main" id="{78EBD57B-78AF-9102-F9E8-0AF3A101C1AD}"/>
              </a:ext>
            </a:extLst>
          </p:cNvPr>
          <p:cNvSpPr txBox="1"/>
          <p:nvPr/>
        </p:nvSpPr>
        <p:spPr>
          <a:xfrm>
            <a:off x="5508172" y="2051819"/>
            <a:ext cx="3971729" cy="646331"/>
          </a:xfrm>
          <a:prstGeom prst="rect">
            <a:avLst/>
          </a:prstGeom>
          <a:noFill/>
        </p:spPr>
        <p:txBody>
          <a:bodyPr wrap="square" rtlCol="0">
            <a:spAutoFit/>
          </a:bodyPr>
          <a:lstStyle/>
          <a:p>
            <a:r>
              <a:rPr lang="pt-BR" dirty="0"/>
              <a:t>dia posterior ao último dia aproveitado na concessão do benefício</a:t>
            </a:r>
          </a:p>
        </p:txBody>
      </p:sp>
      <p:pic>
        <p:nvPicPr>
          <p:cNvPr id="10" name="Imagem 9">
            <a:extLst>
              <a:ext uri="{FF2B5EF4-FFF2-40B4-BE49-F238E27FC236}">
                <a16:creationId xmlns:a16="http://schemas.microsoft.com/office/drawing/2014/main" id="{4F878961-5DAA-40F3-1430-3FAC2F197D3C}"/>
              </a:ext>
            </a:extLst>
          </p:cNvPr>
          <p:cNvPicPr>
            <a:picLocks noChangeAspect="1"/>
          </p:cNvPicPr>
          <p:nvPr/>
        </p:nvPicPr>
        <p:blipFill>
          <a:blip r:embed="rId2"/>
          <a:stretch>
            <a:fillRect/>
          </a:stretch>
        </p:blipFill>
        <p:spPr>
          <a:xfrm>
            <a:off x="1162129" y="1227093"/>
            <a:ext cx="7811557" cy="824726"/>
          </a:xfrm>
          <a:prstGeom prst="rect">
            <a:avLst/>
          </a:prstGeom>
        </p:spPr>
      </p:pic>
      <p:cxnSp>
        <p:nvCxnSpPr>
          <p:cNvPr id="12" name="Conector: Angulado 11">
            <a:extLst>
              <a:ext uri="{FF2B5EF4-FFF2-40B4-BE49-F238E27FC236}">
                <a16:creationId xmlns:a16="http://schemas.microsoft.com/office/drawing/2014/main" id="{ADBEF3CB-62E2-4E90-CB66-17C95182B70B}"/>
              </a:ext>
            </a:extLst>
          </p:cNvPr>
          <p:cNvCxnSpPr>
            <a:stCxn id="10" idx="1"/>
            <a:endCxn id="5" idx="1"/>
          </p:cNvCxnSpPr>
          <p:nvPr/>
        </p:nvCxnSpPr>
        <p:spPr>
          <a:xfrm rot="10800000" flipH="1" flipV="1">
            <a:off x="1162129" y="1639455"/>
            <a:ext cx="265456" cy="745905"/>
          </a:xfrm>
          <a:prstGeom prst="bentConnector3">
            <a:avLst>
              <a:gd name="adj1" fmla="val -527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ector: Angulado 13">
            <a:extLst>
              <a:ext uri="{FF2B5EF4-FFF2-40B4-BE49-F238E27FC236}">
                <a16:creationId xmlns:a16="http://schemas.microsoft.com/office/drawing/2014/main" id="{F31BFDCC-42F9-C104-E56E-13AF3D3C3166}"/>
              </a:ext>
            </a:extLst>
          </p:cNvPr>
          <p:cNvCxnSpPr/>
          <p:nvPr/>
        </p:nvCxnSpPr>
        <p:spPr>
          <a:xfrm rot="10800000" flipH="1" flipV="1">
            <a:off x="5214723" y="1678669"/>
            <a:ext cx="265456" cy="745905"/>
          </a:xfrm>
          <a:prstGeom prst="bentConnector3">
            <a:avLst>
              <a:gd name="adj1" fmla="val -527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CaixaDeTexto 14">
            <a:extLst>
              <a:ext uri="{FF2B5EF4-FFF2-40B4-BE49-F238E27FC236}">
                <a16:creationId xmlns:a16="http://schemas.microsoft.com/office/drawing/2014/main" id="{1FF3A91F-7524-FCD9-AA9E-AE672E6682D0}"/>
              </a:ext>
            </a:extLst>
          </p:cNvPr>
          <p:cNvSpPr txBox="1"/>
          <p:nvPr/>
        </p:nvSpPr>
        <p:spPr>
          <a:xfrm rot="16200000">
            <a:off x="18857" y="1694904"/>
            <a:ext cx="809196" cy="369332"/>
          </a:xfrm>
          <a:prstGeom prst="rect">
            <a:avLst/>
          </a:prstGeom>
          <a:noFill/>
        </p:spPr>
        <p:txBody>
          <a:bodyPr wrap="none" rtlCol="0">
            <a:spAutoFit/>
          </a:bodyPr>
          <a:lstStyle/>
          <a:p>
            <a:r>
              <a:rPr lang="pt-BR" b="1" dirty="0">
                <a:solidFill>
                  <a:schemeClr val="accent2">
                    <a:lumMod val="75000"/>
                  </a:schemeClr>
                </a:solidFill>
              </a:rPr>
              <a:t>ANTES</a:t>
            </a:r>
          </a:p>
        </p:txBody>
      </p:sp>
      <p:cxnSp>
        <p:nvCxnSpPr>
          <p:cNvPr id="17" name="Conector reto 16">
            <a:extLst>
              <a:ext uri="{FF2B5EF4-FFF2-40B4-BE49-F238E27FC236}">
                <a16:creationId xmlns:a16="http://schemas.microsoft.com/office/drawing/2014/main" id="{6D637AAA-63DE-42C4-C4C4-FC461E322A13}"/>
              </a:ext>
            </a:extLst>
          </p:cNvPr>
          <p:cNvCxnSpPr/>
          <p:nvPr/>
        </p:nvCxnSpPr>
        <p:spPr>
          <a:xfrm>
            <a:off x="423454" y="3125755"/>
            <a:ext cx="10902354"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8" name="CaixaDeTexto 17">
            <a:extLst>
              <a:ext uri="{FF2B5EF4-FFF2-40B4-BE49-F238E27FC236}">
                <a16:creationId xmlns:a16="http://schemas.microsoft.com/office/drawing/2014/main" id="{15093EBF-C19C-918B-15DB-06BFA56767E5}"/>
              </a:ext>
            </a:extLst>
          </p:cNvPr>
          <p:cNvSpPr txBox="1"/>
          <p:nvPr/>
        </p:nvSpPr>
        <p:spPr>
          <a:xfrm rot="16200000">
            <a:off x="-23334" y="3905120"/>
            <a:ext cx="893578" cy="369332"/>
          </a:xfrm>
          <a:prstGeom prst="rect">
            <a:avLst/>
          </a:prstGeom>
          <a:noFill/>
        </p:spPr>
        <p:txBody>
          <a:bodyPr wrap="none" rtlCol="0">
            <a:spAutoFit/>
          </a:bodyPr>
          <a:lstStyle/>
          <a:p>
            <a:r>
              <a:rPr lang="pt-BR" b="1" dirty="0">
                <a:solidFill>
                  <a:schemeClr val="accent2">
                    <a:lumMod val="75000"/>
                  </a:schemeClr>
                </a:solidFill>
              </a:rPr>
              <a:t>AGORA</a:t>
            </a:r>
          </a:p>
        </p:txBody>
      </p:sp>
      <p:pic>
        <p:nvPicPr>
          <p:cNvPr id="20" name="Imagem 19">
            <a:extLst>
              <a:ext uri="{FF2B5EF4-FFF2-40B4-BE49-F238E27FC236}">
                <a16:creationId xmlns:a16="http://schemas.microsoft.com/office/drawing/2014/main" id="{ABBF6B09-BD7C-A8D1-EDEE-49AFE9987430}"/>
              </a:ext>
            </a:extLst>
          </p:cNvPr>
          <p:cNvPicPr>
            <a:picLocks noChangeAspect="1"/>
          </p:cNvPicPr>
          <p:nvPr/>
        </p:nvPicPr>
        <p:blipFill>
          <a:blip r:embed="rId3"/>
          <a:stretch>
            <a:fillRect/>
          </a:stretch>
        </p:blipFill>
        <p:spPr>
          <a:xfrm>
            <a:off x="917976" y="3498510"/>
            <a:ext cx="10829265" cy="2431189"/>
          </a:xfrm>
          <a:prstGeom prst="rect">
            <a:avLst/>
          </a:prstGeom>
        </p:spPr>
      </p:pic>
    </p:spTree>
    <p:extLst>
      <p:ext uri="{BB962C8B-B14F-4D97-AF65-F5344CB8AC3E}">
        <p14:creationId xmlns:p14="http://schemas.microsoft.com/office/powerpoint/2010/main" val="1758338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CA43C991-9E60-FA06-A177-351F8B50758A}"/>
              </a:ext>
            </a:extLst>
          </p:cNvPr>
          <p:cNvSpPr txBox="1"/>
          <p:nvPr/>
        </p:nvSpPr>
        <p:spPr>
          <a:xfrm>
            <a:off x="78884" y="330764"/>
            <a:ext cx="7887096" cy="584775"/>
          </a:xfrm>
          <a:prstGeom prst="rect">
            <a:avLst/>
          </a:prstGeom>
          <a:noFill/>
        </p:spPr>
        <p:txBody>
          <a:bodyPr wrap="none" rtlCol="0">
            <a:spAutoFit/>
          </a:bodyPr>
          <a:lstStyle/>
          <a:p>
            <a:r>
              <a:rPr lang="pt-BR" sz="3200" b="1" dirty="0">
                <a:solidFill>
                  <a:schemeClr val="accent2">
                    <a:lumMod val="75000"/>
                  </a:schemeClr>
                </a:solidFill>
                <a:latin typeface="Gisha" panose="020B0502040204020203"/>
              </a:rPr>
              <a:t>Tratamento dos períodos </a:t>
            </a:r>
            <a:r>
              <a:rPr lang="pt-BR" sz="2400" b="1" dirty="0">
                <a:solidFill>
                  <a:schemeClr val="accent2">
                    <a:lumMod val="75000"/>
                  </a:schemeClr>
                </a:solidFill>
                <a:latin typeface="Gisha" panose="020B0502040204020203"/>
              </a:rPr>
              <a:t>dos requerimentos</a:t>
            </a:r>
          </a:p>
        </p:txBody>
      </p:sp>
      <p:pic>
        <p:nvPicPr>
          <p:cNvPr id="11" name="Imagem 10">
            <a:extLst>
              <a:ext uri="{FF2B5EF4-FFF2-40B4-BE49-F238E27FC236}">
                <a16:creationId xmlns:a16="http://schemas.microsoft.com/office/drawing/2014/main" id="{F32F126E-A225-C62F-89CB-DD28780B3F63}"/>
              </a:ext>
            </a:extLst>
          </p:cNvPr>
          <p:cNvPicPr>
            <a:picLocks noChangeAspect="1"/>
          </p:cNvPicPr>
          <p:nvPr/>
        </p:nvPicPr>
        <p:blipFill>
          <a:blip r:embed="rId2"/>
          <a:stretch>
            <a:fillRect/>
          </a:stretch>
        </p:blipFill>
        <p:spPr>
          <a:xfrm>
            <a:off x="0" y="1450781"/>
            <a:ext cx="12192000" cy="3956437"/>
          </a:xfrm>
          <a:prstGeom prst="rect">
            <a:avLst/>
          </a:prstGeom>
        </p:spPr>
      </p:pic>
    </p:spTree>
    <p:extLst>
      <p:ext uri="{BB962C8B-B14F-4D97-AF65-F5344CB8AC3E}">
        <p14:creationId xmlns:p14="http://schemas.microsoft.com/office/powerpoint/2010/main" val="260918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CA43C991-9E60-FA06-A177-351F8B50758A}"/>
              </a:ext>
            </a:extLst>
          </p:cNvPr>
          <p:cNvSpPr txBox="1"/>
          <p:nvPr/>
        </p:nvSpPr>
        <p:spPr>
          <a:xfrm>
            <a:off x="78884" y="330764"/>
            <a:ext cx="7887096" cy="584775"/>
          </a:xfrm>
          <a:prstGeom prst="rect">
            <a:avLst/>
          </a:prstGeom>
          <a:noFill/>
        </p:spPr>
        <p:txBody>
          <a:bodyPr wrap="none" rtlCol="0">
            <a:spAutoFit/>
          </a:bodyPr>
          <a:lstStyle/>
          <a:p>
            <a:r>
              <a:rPr lang="pt-BR" sz="3200" b="1" dirty="0">
                <a:solidFill>
                  <a:schemeClr val="accent2">
                    <a:lumMod val="75000"/>
                  </a:schemeClr>
                </a:solidFill>
                <a:latin typeface="Gisha" panose="020B0502040204020203"/>
              </a:rPr>
              <a:t>Tratamento dos períodos </a:t>
            </a:r>
            <a:r>
              <a:rPr lang="pt-BR" sz="2400" b="1" dirty="0">
                <a:solidFill>
                  <a:schemeClr val="accent2">
                    <a:lumMod val="75000"/>
                  </a:schemeClr>
                </a:solidFill>
                <a:latin typeface="Gisha" panose="020B0502040204020203"/>
              </a:rPr>
              <a:t>dos requerimentos</a:t>
            </a:r>
          </a:p>
        </p:txBody>
      </p:sp>
      <p:pic>
        <p:nvPicPr>
          <p:cNvPr id="8" name="Imagem 7">
            <a:extLst>
              <a:ext uri="{FF2B5EF4-FFF2-40B4-BE49-F238E27FC236}">
                <a16:creationId xmlns:a16="http://schemas.microsoft.com/office/drawing/2014/main" id="{0EA2C489-4A18-4305-C614-A50AE38A5844}"/>
              </a:ext>
            </a:extLst>
          </p:cNvPr>
          <p:cNvPicPr>
            <a:picLocks noChangeAspect="1"/>
          </p:cNvPicPr>
          <p:nvPr/>
        </p:nvPicPr>
        <p:blipFill>
          <a:blip r:embed="rId2"/>
          <a:stretch>
            <a:fillRect/>
          </a:stretch>
        </p:blipFill>
        <p:spPr>
          <a:xfrm>
            <a:off x="765109" y="1396292"/>
            <a:ext cx="10661781" cy="4565902"/>
          </a:xfrm>
          <a:prstGeom prst="rect">
            <a:avLst/>
          </a:prstGeom>
        </p:spPr>
      </p:pic>
    </p:spTree>
    <p:extLst>
      <p:ext uri="{BB962C8B-B14F-4D97-AF65-F5344CB8AC3E}">
        <p14:creationId xmlns:p14="http://schemas.microsoft.com/office/powerpoint/2010/main" val="5883294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CA43C991-9E60-FA06-A177-351F8B50758A}"/>
              </a:ext>
            </a:extLst>
          </p:cNvPr>
          <p:cNvSpPr txBox="1"/>
          <p:nvPr/>
        </p:nvSpPr>
        <p:spPr>
          <a:xfrm>
            <a:off x="78884" y="330764"/>
            <a:ext cx="7887096" cy="584775"/>
          </a:xfrm>
          <a:prstGeom prst="rect">
            <a:avLst/>
          </a:prstGeom>
          <a:noFill/>
        </p:spPr>
        <p:txBody>
          <a:bodyPr wrap="none" rtlCol="0">
            <a:spAutoFit/>
          </a:bodyPr>
          <a:lstStyle/>
          <a:p>
            <a:r>
              <a:rPr lang="pt-BR" sz="3200" b="1" dirty="0">
                <a:solidFill>
                  <a:schemeClr val="accent2">
                    <a:lumMod val="75000"/>
                  </a:schemeClr>
                </a:solidFill>
                <a:latin typeface="Gisha" panose="020B0502040204020203"/>
              </a:rPr>
              <a:t>Tratamento dos períodos </a:t>
            </a:r>
            <a:r>
              <a:rPr lang="pt-BR" sz="2400" b="1" dirty="0">
                <a:solidFill>
                  <a:schemeClr val="accent2">
                    <a:lumMod val="75000"/>
                  </a:schemeClr>
                </a:solidFill>
                <a:latin typeface="Gisha" panose="020B0502040204020203"/>
              </a:rPr>
              <a:t>dos requerimentos</a:t>
            </a:r>
          </a:p>
        </p:txBody>
      </p:sp>
      <p:pic>
        <p:nvPicPr>
          <p:cNvPr id="8" name="Imagem 7">
            <a:extLst>
              <a:ext uri="{FF2B5EF4-FFF2-40B4-BE49-F238E27FC236}">
                <a16:creationId xmlns:a16="http://schemas.microsoft.com/office/drawing/2014/main" id="{E13CECC2-9FC2-A84F-04B5-8D94D757F931}"/>
              </a:ext>
            </a:extLst>
          </p:cNvPr>
          <p:cNvPicPr>
            <a:picLocks noChangeAspect="1"/>
          </p:cNvPicPr>
          <p:nvPr/>
        </p:nvPicPr>
        <p:blipFill>
          <a:blip r:embed="rId2"/>
          <a:stretch>
            <a:fillRect/>
          </a:stretch>
        </p:blipFill>
        <p:spPr>
          <a:xfrm>
            <a:off x="1937792" y="1708660"/>
            <a:ext cx="8310191" cy="1960211"/>
          </a:xfrm>
          <a:prstGeom prst="rect">
            <a:avLst/>
          </a:prstGeom>
        </p:spPr>
      </p:pic>
      <p:sp>
        <p:nvSpPr>
          <p:cNvPr id="5" name="CaixaDeTexto 4">
            <a:extLst>
              <a:ext uri="{FF2B5EF4-FFF2-40B4-BE49-F238E27FC236}">
                <a16:creationId xmlns:a16="http://schemas.microsoft.com/office/drawing/2014/main" id="{3589A593-A6C5-BE5E-4489-E894FA95C730}"/>
              </a:ext>
            </a:extLst>
          </p:cNvPr>
          <p:cNvSpPr txBox="1"/>
          <p:nvPr/>
        </p:nvSpPr>
        <p:spPr>
          <a:xfrm>
            <a:off x="709126" y="4415567"/>
            <a:ext cx="10211129" cy="1785104"/>
          </a:xfrm>
          <a:prstGeom prst="rect">
            <a:avLst/>
          </a:prstGeom>
          <a:noFill/>
        </p:spPr>
        <p:txBody>
          <a:bodyPr wrap="none" rtlCol="0">
            <a:spAutoFit/>
          </a:bodyPr>
          <a:lstStyle/>
          <a:p>
            <a:r>
              <a:rPr lang="pt-BR" sz="2000" b="1" dirty="0"/>
              <a:t>Atenção aos períodos</a:t>
            </a:r>
            <a:r>
              <a:rPr lang="pt-BR" dirty="0"/>
              <a:t> importados no sistema Comprev!</a:t>
            </a:r>
          </a:p>
          <a:p>
            <a:r>
              <a:rPr lang="pt-BR" dirty="0"/>
              <a:t>	</a:t>
            </a:r>
          </a:p>
          <a:p>
            <a:r>
              <a:rPr lang="pt-BR" dirty="0"/>
              <a:t>	Devem </a:t>
            </a:r>
            <a:r>
              <a:rPr lang="pt-BR" sz="2400" b="1" dirty="0"/>
              <a:t>corresponder aos períodos utilizados</a:t>
            </a:r>
            <a:r>
              <a:rPr lang="pt-BR" sz="2000" dirty="0"/>
              <a:t> </a:t>
            </a:r>
            <a:r>
              <a:rPr lang="pt-BR" dirty="0"/>
              <a:t>na concessão do benefício; </a:t>
            </a:r>
          </a:p>
          <a:p>
            <a:r>
              <a:rPr lang="pt-BR" dirty="0"/>
              <a:t>	Observar para </a:t>
            </a:r>
            <a:r>
              <a:rPr lang="pt-BR" sz="2400" b="1" dirty="0"/>
              <a:t>retirar as concomitâncias e períodos não utilizados</a:t>
            </a:r>
            <a:r>
              <a:rPr lang="pt-BR" dirty="0"/>
              <a:t>; </a:t>
            </a:r>
          </a:p>
          <a:p>
            <a:r>
              <a:rPr lang="pt-BR" dirty="0"/>
              <a:t>	Observar </a:t>
            </a:r>
            <a:r>
              <a:rPr lang="pt-BR" sz="2400" b="1" dirty="0"/>
              <a:t>a contagem do tempo feita pelo sistema Comprev</a:t>
            </a:r>
            <a:r>
              <a:rPr lang="pt-BR" dirty="0"/>
              <a:t>, se diverge da CTC. </a:t>
            </a:r>
          </a:p>
        </p:txBody>
      </p:sp>
    </p:spTree>
    <p:extLst>
      <p:ext uri="{BB962C8B-B14F-4D97-AF65-F5344CB8AC3E}">
        <p14:creationId xmlns:p14="http://schemas.microsoft.com/office/powerpoint/2010/main" val="3180232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D6FDB0F6-5B41-BCA5-C893-12F1C575D876}"/>
              </a:ext>
            </a:extLst>
          </p:cNvPr>
          <p:cNvSpPr txBox="1"/>
          <p:nvPr/>
        </p:nvSpPr>
        <p:spPr>
          <a:xfrm>
            <a:off x="386040" y="1151570"/>
            <a:ext cx="11419919" cy="1646605"/>
          </a:xfrm>
          <a:prstGeom prst="rect">
            <a:avLst/>
          </a:prstGeom>
          <a:noFill/>
        </p:spPr>
        <p:txBody>
          <a:bodyPr wrap="square" rtlCol="0">
            <a:spAutoFit/>
          </a:bodyPr>
          <a:lstStyle/>
          <a:p>
            <a:pPr algn="just"/>
            <a:endParaRPr lang="pt-BR" sz="2000" dirty="0">
              <a:latin typeface="Gisha" panose="020B0502040204020203"/>
              <a:cs typeface="Gisha" panose="020B0502040204020203"/>
            </a:endParaRPr>
          </a:p>
          <a:p>
            <a:pPr algn="just"/>
            <a:r>
              <a:rPr lang="pt-BR" sz="1900" dirty="0">
                <a:latin typeface="Gisha" panose="020B0502040204020203"/>
              </a:rPr>
              <a:t>Art. 13.  Os regimes instituidores </a:t>
            </a:r>
            <a:r>
              <a:rPr lang="pt-BR" sz="2400" b="1" dirty="0">
                <a:latin typeface="Gisha" panose="020B0502040204020203"/>
              </a:rPr>
              <a:t>deverão registrar imediatamente no sistema de compensação previdenciária qualquer revisão do benefício objeto de compensação financeira </a:t>
            </a:r>
            <a:r>
              <a:rPr lang="pt-BR" sz="1900" dirty="0">
                <a:latin typeface="Gisha" panose="020B0502040204020203"/>
              </a:rPr>
              <a:t>ou </a:t>
            </a:r>
            <a:r>
              <a:rPr lang="pt-BR" sz="2900" b="1" dirty="0">
                <a:latin typeface="Gisha" panose="020B0502040204020203"/>
              </a:rPr>
              <a:t>sua extinção total ou parcial</a:t>
            </a:r>
            <a:r>
              <a:rPr lang="pt-BR" sz="1900" dirty="0">
                <a:latin typeface="Gisha" panose="020B0502040204020203"/>
              </a:rPr>
              <a:t>.</a:t>
            </a:r>
            <a:endParaRPr lang="pt-BR" sz="1900" b="1" dirty="0">
              <a:latin typeface="Gisha" panose="020B0502040204020203"/>
              <a:cs typeface="Gisha" panose="020B0502040204020203"/>
            </a:endParaRPr>
          </a:p>
        </p:txBody>
      </p:sp>
      <p:sp>
        <p:nvSpPr>
          <p:cNvPr id="3" name="CaixaDeTexto 2">
            <a:extLst>
              <a:ext uri="{FF2B5EF4-FFF2-40B4-BE49-F238E27FC236}">
                <a16:creationId xmlns:a16="http://schemas.microsoft.com/office/drawing/2014/main" id="{38172FCC-8567-FB59-4A31-42BD721A7A98}"/>
              </a:ext>
            </a:extLst>
          </p:cNvPr>
          <p:cNvSpPr txBox="1"/>
          <p:nvPr/>
        </p:nvSpPr>
        <p:spPr>
          <a:xfrm>
            <a:off x="168546" y="211653"/>
            <a:ext cx="4942763" cy="646331"/>
          </a:xfrm>
          <a:prstGeom prst="rect">
            <a:avLst/>
          </a:prstGeom>
          <a:noFill/>
        </p:spPr>
        <p:txBody>
          <a:bodyPr wrap="none" rtlCol="0">
            <a:spAutoFit/>
          </a:bodyPr>
          <a:lstStyle/>
          <a:p>
            <a:r>
              <a:rPr lang="pt-BR" sz="3600" b="1" dirty="0">
                <a:solidFill>
                  <a:schemeClr val="accent4">
                    <a:lumMod val="75000"/>
                  </a:schemeClr>
                </a:solidFill>
                <a:latin typeface="Gisha" panose="020B0502040204020203"/>
              </a:rPr>
              <a:t>Cessação</a:t>
            </a:r>
            <a:r>
              <a:rPr lang="pt-BR" sz="2400" b="1" dirty="0">
                <a:solidFill>
                  <a:schemeClr val="accent4">
                    <a:lumMod val="75000"/>
                  </a:schemeClr>
                </a:solidFill>
                <a:latin typeface="Gisha" panose="020B0502040204020203"/>
              </a:rPr>
              <a:t> dos requerimentos</a:t>
            </a:r>
          </a:p>
        </p:txBody>
      </p:sp>
      <p:sp>
        <p:nvSpPr>
          <p:cNvPr id="4" name="Rectangle 1">
            <a:extLst>
              <a:ext uri="{FF2B5EF4-FFF2-40B4-BE49-F238E27FC236}">
                <a16:creationId xmlns:a16="http://schemas.microsoft.com/office/drawing/2014/main" id="{291762E5-1900-B9C3-6D07-7D1110DE74E5}"/>
              </a:ext>
            </a:extLst>
          </p:cNvPr>
          <p:cNvSpPr>
            <a:spLocks noChangeArrowheads="1"/>
          </p:cNvSpPr>
          <p:nvPr/>
        </p:nvSpPr>
        <p:spPr bwMode="auto">
          <a:xfrm>
            <a:off x="2268362" y="2973384"/>
            <a:ext cx="9573053"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1800" b="1" i="0" u="none" strike="noStrike" cap="none" normalizeH="0" baseline="0" dirty="0">
                <a:ln>
                  <a:noFill/>
                </a:ln>
                <a:solidFill>
                  <a:srgbClr val="000000"/>
                </a:solidFill>
                <a:effectLst/>
                <a:latin typeface="Gisha" panose="020B0502040204020203" pitchFamily="34" charset="-79"/>
                <a:cs typeface="Gisha" panose="020B0502040204020203" pitchFamily="34" charset="-79"/>
              </a:rPr>
              <a:t>Lei nº 9.796, de 1999:</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rgbClr val="000000"/>
              </a:solidFill>
              <a:effectLst/>
              <a:latin typeface="Gisha" panose="020B0502040204020203" pitchFamily="34" charset="-79"/>
              <a:cs typeface="Gisha" panose="020B0502040204020203" pitchFamily="34" charset="-79"/>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1800" b="0" i="0" u="none" strike="noStrike" cap="none" normalizeH="0" baseline="0" dirty="0">
                <a:ln>
                  <a:noFill/>
                </a:ln>
                <a:solidFill>
                  <a:srgbClr val="000000"/>
                </a:solidFill>
                <a:effectLst/>
                <a:latin typeface="Gisha" panose="020B0502040204020203" pitchFamily="34" charset="-79"/>
                <a:cs typeface="Gisha" panose="020B0502040204020203" pitchFamily="34" charset="-79"/>
              </a:rPr>
              <a:t>Art. 7</a:t>
            </a:r>
            <a:r>
              <a:rPr kumimoji="0" lang="pt-BR" altLang="pt-BR" sz="1800" b="0" i="0" u="sng" strike="noStrike" cap="none" normalizeH="0" baseline="30000" dirty="0">
                <a:ln>
                  <a:noFill/>
                </a:ln>
                <a:solidFill>
                  <a:srgbClr val="000000"/>
                </a:solidFill>
                <a:effectLst/>
                <a:latin typeface="Gisha" panose="020B0502040204020203" pitchFamily="34" charset="-79"/>
                <a:cs typeface="Gisha" panose="020B0502040204020203" pitchFamily="34" charset="-79"/>
              </a:rPr>
              <a:t>o</a:t>
            </a:r>
            <a:r>
              <a:rPr kumimoji="0" lang="pt-BR" altLang="pt-BR" sz="1800" b="0" i="0" u="none" strike="noStrike" cap="none" normalizeH="0" baseline="0" dirty="0">
                <a:ln>
                  <a:noFill/>
                </a:ln>
                <a:solidFill>
                  <a:srgbClr val="000000"/>
                </a:solidFill>
                <a:effectLst/>
                <a:latin typeface="Gisha" panose="020B0502040204020203" pitchFamily="34" charset="-79"/>
                <a:cs typeface="Gisha" panose="020B0502040204020203" pitchFamily="34" charset="-79"/>
              </a:rPr>
              <a:t> Os regimes instituidores devem comunicar de imediato aos regimes de origem qualquer revisão no valor do benefício objeto de compensação financeira ou sua extinção total ou parcial, cabendo ao Instituto Nacional do Seguro Social - INSS registrar as alterações no cadastro a que se refere o artigo anterior.</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Gisha" panose="020B0502040204020203" pitchFamily="34" charset="-79"/>
              <a:cs typeface="Gisha" panose="020B0502040204020203" pitchFamily="34" charset="-79"/>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pt-BR" altLang="pt-BR" sz="1700" b="0" i="0" u="none" strike="noStrike" cap="none" normalizeH="0" baseline="0" dirty="0">
                <a:ln>
                  <a:noFill/>
                </a:ln>
                <a:solidFill>
                  <a:srgbClr val="000000"/>
                </a:solidFill>
                <a:effectLst/>
                <a:latin typeface="Gisha" panose="020B0502040204020203" pitchFamily="34" charset="-79"/>
                <a:cs typeface="Gisha" panose="020B0502040204020203" pitchFamily="34" charset="-79"/>
              </a:rPr>
              <a:t>Parágrafo único. Constatado o não cumprimento do disposto neste artigo, </a:t>
            </a:r>
            <a:r>
              <a:rPr kumimoji="0" lang="pt-BR" altLang="pt-BR" sz="2400" b="1" i="0" u="none" strike="noStrike" cap="none" normalizeH="0" baseline="0" dirty="0">
                <a:ln>
                  <a:noFill/>
                </a:ln>
                <a:solidFill>
                  <a:srgbClr val="000000"/>
                </a:solidFill>
                <a:effectLst/>
                <a:latin typeface="Gisha" panose="020B0502040204020203" pitchFamily="34" charset="-79"/>
                <a:cs typeface="Gisha" panose="020B0502040204020203" pitchFamily="34" charset="-79"/>
              </a:rPr>
              <a:t>as parcelas pagas indevidamente pelo regime de origem serão registradas em dobro</a:t>
            </a:r>
            <a:r>
              <a:rPr kumimoji="0" lang="pt-BR" altLang="pt-BR" sz="1700" b="0" i="0" u="none" strike="noStrike" cap="none" normalizeH="0" baseline="0" dirty="0">
                <a:ln>
                  <a:noFill/>
                </a:ln>
                <a:solidFill>
                  <a:srgbClr val="000000"/>
                </a:solidFill>
                <a:effectLst/>
                <a:latin typeface="Gisha" panose="020B0502040204020203" pitchFamily="34" charset="-79"/>
                <a:cs typeface="Gisha" panose="020B0502040204020203" pitchFamily="34" charset="-79"/>
              </a:rPr>
              <a:t>, no mês seguinte ao da constatação, como débito daquele regime.</a:t>
            </a:r>
            <a:endParaRPr kumimoji="0" lang="pt-BR" altLang="pt-BR" sz="1800" b="0" i="0" u="none" strike="noStrike" cap="none" normalizeH="0" baseline="0" dirty="0">
              <a:ln>
                <a:noFill/>
              </a:ln>
              <a:solidFill>
                <a:schemeClr val="tx1"/>
              </a:solidFill>
              <a:effectLst/>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671248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8172FCC-8567-FB59-4A31-42BD721A7A98}"/>
              </a:ext>
            </a:extLst>
          </p:cNvPr>
          <p:cNvSpPr txBox="1"/>
          <p:nvPr/>
        </p:nvSpPr>
        <p:spPr>
          <a:xfrm>
            <a:off x="168546" y="211653"/>
            <a:ext cx="4942763" cy="646331"/>
          </a:xfrm>
          <a:prstGeom prst="rect">
            <a:avLst/>
          </a:prstGeom>
          <a:noFill/>
        </p:spPr>
        <p:txBody>
          <a:bodyPr wrap="none" rtlCol="0">
            <a:spAutoFit/>
          </a:bodyPr>
          <a:lstStyle/>
          <a:p>
            <a:r>
              <a:rPr lang="pt-BR" sz="3600" b="1" dirty="0">
                <a:solidFill>
                  <a:schemeClr val="accent4">
                    <a:lumMod val="75000"/>
                  </a:schemeClr>
                </a:solidFill>
                <a:latin typeface="Gisha" panose="020B0502040204020203"/>
              </a:rPr>
              <a:t>Cessação</a:t>
            </a:r>
            <a:r>
              <a:rPr lang="pt-BR" sz="2400" b="1" dirty="0">
                <a:solidFill>
                  <a:schemeClr val="accent4">
                    <a:lumMod val="75000"/>
                  </a:schemeClr>
                </a:solidFill>
                <a:latin typeface="Gisha" panose="020B0502040204020203"/>
              </a:rPr>
              <a:t> dos requerimentos</a:t>
            </a:r>
          </a:p>
        </p:txBody>
      </p:sp>
      <p:pic>
        <p:nvPicPr>
          <p:cNvPr id="5" name="Imagem 4">
            <a:extLst>
              <a:ext uri="{FF2B5EF4-FFF2-40B4-BE49-F238E27FC236}">
                <a16:creationId xmlns:a16="http://schemas.microsoft.com/office/drawing/2014/main" id="{8231A991-AC96-9A17-7A5B-9EC4DCC7692D}"/>
              </a:ext>
            </a:extLst>
          </p:cNvPr>
          <p:cNvPicPr>
            <a:picLocks noChangeAspect="1"/>
          </p:cNvPicPr>
          <p:nvPr/>
        </p:nvPicPr>
        <p:blipFill>
          <a:blip r:embed="rId2"/>
          <a:stretch>
            <a:fillRect/>
          </a:stretch>
        </p:blipFill>
        <p:spPr>
          <a:xfrm>
            <a:off x="649621" y="2000981"/>
            <a:ext cx="10892757" cy="2459052"/>
          </a:xfrm>
          <a:prstGeom prst="rect">
            <a:avLst/>
          </a:prstGeom>
        </p:spPr>
      </p:pic>
      <p:sp>
        <p:nvSpPr>
          <p:cNvPr id="6" name="Retângulo 5">
            <a:extLst>
              <a:ext uri="{FF2B5EF4-FFF2-40B4-BE49-F238E27FC236}">
                <a16:creationId xmlns:a16="http://schemas.microsoft.com/office/drawing/2014/main" id="{C44FF22C-60B8-A9A2-670B-DADEAB35F402}"/>
              </a:ext>
            </a:extLst>
          </p:cNvPr>
          <p:cNvSpPr/>
          <p:nvPr/>
        </p:nvSpPr>
        <p:spPr>
          <a:xfrm>
            <a:off x="782607" y="3876609"/>
            <a:ext cx="7725947" cy="338778"/>
          </a:xfrm>
          <a:prstGeom prst="rect">
            <a:avLst/>
          </a:prstGeom>
          <a:solidFill>
            <a:srgbClr val="FFFF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a:t>
            </a:r>
          </a:p>
        </p:txBody>
      </p:sp>
      <p:pic>
        <p:nvPicPr>
          <p:cNvPr id="8" name="Imagem 7">
            <a:extLst>
              <a:ext uri="{FF2B5EF4-FFF2-40B4-BE49-F238E27FC236}">
                <a16:creationId xmlns:a16="http://schemas.microsoft.com/office/drawing/2014/main" id="{FBDAE5C2-B361-7A95-233F-72A16DFB9D7A}"/>
              </a:ext>
            </a:extLst>
          </p:cNvPr>
          <p:cNvPicPr>
            <a:picLocks noChangeAspect="1"/>
          </p:cNvPicPr>
          <p:nvPr/>
        </p:nvPicPr>
        <p:blipFill>
          <a:blip r:embed="rId3"/>
          <a:stretch>
            <a:fillRect/>
          </a:stretch>
        </p:blipFill>
        <p:spPr>
          <a:xfrm>
            <a:off x="9814739" y="4550304"/>
            <a:ext cx="1387894" cy="338777"/>
          </a:xfrm>
          <a:prstGeom prst="rect">
            <a:avLst/>
          </a:prstGeom>
        </p:spPr>
      </p:pic>
      <p:sp>
        <p:nvSpPr>
          <p:cNvPr id="9" name="Elipse 8">
            <a:extLst>
              <a:ext uri="{FF2B5EF4-FFF2-40B4-BE49-F238E27FC236}">
                <a16:creationId xmlns:a16="http://schemas.microsoft.com/office/drawing/2014/main" id="{88721316-9FA1-22D4-0288-F688473A2F7F}"/>
              </a:ext>
            </a:extLst>
          </p:cNvPr>
          <p:cNvSpPr/>
          <p:nvPr/>
        </p:nvSpPr>
        <p:spPr>
          <a:xfrm>
            <a:off x="9814739" y="4512981"/>
            <a:ext cx="1519925" cy="494682"/>
          </a:xfrm>
          <a:custGeom>
            <a:avLst/>
            <a:gdLst>
              <a:gd name="connsiteX0" fmla="*/ 0 w 1519925"/>
              <a:gd name="connsiteY0" fmla="*/ 247341 h 494682"/>
              <a:gd name="connsiteX1" fmla="*/ 759963 w 1519925"/>
              <a:gd name="connsiteY1" fmla="*/ 0 h 494682"/>
              <a:gd name="connsiteX2" fmla="*/ 1519926 w 1519925"/>
              <a:gd name="connsiteY2" fmla="*/ 247341 h 494682"/>
              <a:gd name="connsiteX3" fmla="*/ 759963 w 1519925"/>
              <a:gd name="connsiteY3" fmla="*/ 494682 h 494682"/>
              <a:gd name="connsiteX4" fmla="*/ 0 w 1519925"/>
              <a:gd name="connsiteY4" fmla="*/ 247341 h 494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925" h="494682" extrusionOk="0">
                <a:moveTo>
                  <a:pt x="0" y="247341"/>
                </a:moveTo>
                <a:cubicBezTo>
                  <a:pt x="2213" y="94095"/>
                  <a:pt x="375772" y="28617"/>
                  <a:pt x="759963" y="0"/>
                </a:cubicBezTo>
                <a:cubicBezTo>
                  <a:pt x="1175950" y="-1410"/>
                  <a:pt x="1522162" y="102899"/>
                  <a:pt x="1519926" y="247341"/>
                </a:cubicBezTo>
                <a:cubicBezTo>
                  <a:pt x="1575189" y="347417"/>
                  <a:pt x="1161271" y="541588"/>
                  <a:pt x="759963" y="494682"/>
                </a:cubicBezTo>
                <a:cubicBezTo>
                  <a:pt x="338485" y="500470"/>
                  <a:pt x="11706" y="373648"/>
                  <a:pt x="0" y="247341"/>
                </a:cubicBezTo>
                <a:close/>
              </a:path>
            </a:pathLst>
          </a:custGeom>
          <a:noFill/>
          <a:ln w="19050">
            <a:solidFill>
              <a:srgbClr val="FF0000"/>
            </a:solidFill>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93663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2">
            <a:extLst>
              <a:ext uri="{FF2B5EF4-FFF2-40B4-BE49-F238E27FC236}">
                <a16:creationId xmlns:a16="http://schemas.microsoft.com/office/drawing/2014/main" id="{525E2C5F-99E5-B83C-A438-BC0D6C14A33B}"/>
              </a:ext>
            </a:extLst>
          </p:cNvPr>
          <p:cNvSpPr txBox="1"/>
          <p:nvPr/>
        </p:nvSpPr>
        <p:spPr>
          <a:xfrm>
            <a:off x="266299" y="1513569"/>
            <a:ext cx="5985825" cy="1200329"/>
          </a:xfrm>
          <a:prstGeom prst="rect">
            <a:avLst/>
          </a:prstGeom>
          <a:noFill/>
        </p:spPr>
        <p:txBody>
          <a:bodyPr wrap="square">
            <a:spAutoFit/>
          </a:bodyPr>
          <a:ls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pt-BR" sz="7200" b="1" dirty="0">
                <a:solidFill>
                  <a:schemeClr val="tx1">
                    <a:lumMod val="85000"/>
                    <a:lumOff val="15000"/>
                  </a:schemeClr>
                </a:solidFill>
                <a:latin typeface="Montserrat" panose="020B0604020202020204" charset="0"/>
              </a:rPr>
              <a:t>Obrigado!</a:t>
            </a:r>
          </a:p>
        </p:txBody>
      </p:sp>
      <p:sp>
        <p:nvSpPr>
          <p:cNvPr id="3" name="CaixaDeTexto 2">
            <a:extLst>
              <a:ext uri="{FF2B5EF4-FFF2-40B4-BE49-F238E27FC236}">
                <a16:creationId xmlns:a16="http://schemas.microsoft.com/office/drawing/2014/main" id="{75646FF8-0FDE-F7E3-7BC6-8B82061EE9EB}"/>
              </a:ext>
            </a:extLst>
          </p:cNvPr>
          <p:cNvSpPr txBox="1"/>
          <p:nvPr/>
        </p:nvSpPr>
        <p:spPr>
          <a:xfrm>
            <a:off x="550507" y="5794311"/>
            <a:ext cx="4087979" cy="461665"/>
          </a:xfrm>
          <a:prstGeom prst="rect">
            <a:avLst/>
          </a:prstGeom>
          <a:noFill/>
        </p:spPr>
        <p:txBody>
          <a:bodyPr wrap="none" rtlCol="0">
            <a:spAutoFit/>
          </a:bodyPr>
          <a:lstStyle/>
          <a:p>
            <a:r>
              <a:rPr lang="pt-BR" sz="2400" b="1" dirty="0">
                <a:solidFill>
                  <a:srgbClr val="0070C0"/>
                </a:solidFill>
                <a:latin typeface="Montserrat" panose="00000500000000000000" pitchFamily="2" charset="0"/>
              </a:rPr>
              <a:t>Leonardo da Silva Motta</a:t>
            </a:r>
          </a:p>
        </p:txBody>
      </p:sp>
    </p:spTree>
    <p:extLst>
      <p:ext uri="{BB962C8B-B14F-4D97-AF65-F5344CB8AC3E}">
        <p14:creationId xmlns:p14="http://schemas.microsoft.com/office/powerpoint/2010/main" val="4278700582"/>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2291</TotalTime>
  <Words>977</Words>
  <Application>Microsoft Office PowerPoint</Application>
  <PresentationFormat>Widescreen</PresentationFormat>
  <Paragraphs>115</Paragraphs>
  <Slides>18</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18</vt:i4>
      </vt:variant>
    </vt:vector>
  </HeadingPairs>
  <TitlesOfParts>
    <vt:vector size="23" baseType="lpstr">
      <vt:lpstr>Arial</vt:lpstr>
      <vt:lpstr>Calibri</vt:lpstr>
      <vt:lpstr>Gisha</vt:lpstr>
      <vt:lpstr>Montserrat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Geraldo Veneroso</dc:creator>
  <cp:lastModifiedBy>Leonardo da Silva Motta</cp:lastModifiedBy>
  <cp:revision>133</cp:revision>
  <dcterms:created xsi:type="dcterms:W3CDTF">2021-12-23T03:58:15Z</dcterms:created>
  <dcterms:modified xsi:type="dcterms:W3CDTF">2023-12-13T02:07:23Z</dcterms:modified>
</cp:coreProperties>
</file>