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87" r:id="rId7"/>
    <p:sldId id="293" r:id="rId8"/>
    <p:sldId id="294" r:id="rId9"/>
    <p:sldId id="258" r:id="rId10"/>
    <p:sldId id="272" r:id="rId11"/>
    <p:sldId id="273" r:id="rId12"/>
    <p:sldId id="274" r:id="rId13"/>
    <p:sldId id="275" r:id="rId14"/>
    <p:sldId id="276" r:id="rId15"/>
    <p:sldId id="277" r:id="rId16"/>
    <p:sldId id="295" r:id="rId17"/>
    <p:sldId id="270" r:id="rId18"/>
    <p:sldId id="282" r:id="rId19"/>
    <p:sldId id="292" r:id="rId20"/>
    <p:sldId id="286" r:id="rId21"/>
    <p:sldId id="296" r:id="rId22"/>
    <p:sldId id="288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00FF"/>
    <a:srgbClr val="345CA7"/>
    <a:srgbClr val="FFFFFF"/>
    <a:srgbClr val="BFBFBF"/>
    <a:srgbClr val="3CB6FF"/>
    <a:srgbClr val="130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D07ADD-B3E3-4772-924F-3A04B60A2AEB}" v="6" dt="2024-03-04T14:15:56.727"/>
  </p1510:revLst>
</p1510:revInfo>
</file>

<file path=ppt/tableStyles.xml><?xml version="1.0" encoding="utf-8"?>
<a:tblStyleLst xmlns:a="http://schemas.openxmlformats.org/drawingml/2006/main" def="{5C22544A-7EE6-4342-B048-85BDC9FD1C3A}">
  <a:tblStyle styleId="{9DCAF9ED-07DC-4A11-8D7F-57B35C25682E}" styleName="Estilo Médio 1 - Ênfas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tor Leitão" userId="2e421564-9c6f-48cc-b3ed-1a6900743b0a" providerId="ADAL" clId="{09D07ADD-B3E3-4772-924F-3A04B60A2AEB}"/>
    <pc:docChg chg="undo custSel addSld modSld">
      <pc:chgData name="Vitor Leitão" userId="2e421564-9c6f-48cc-b3ed-1a6900743b0a" providerId="ADAL" clId="{09D07ADD-B3E3-4772-924F-3A04B60A2AEB}" dt="2024-03-04T20:08:08.843" v="1804" actId="6549"/>
      <pc:docMkLst>
        <pc:docMk/>
      </pc:docMkLst>
      <pc:sldChg chg="modSp">
        <pc:chgData name="Vitor Leitão" userId="2e421564-9c6f-48cc-b3ed-1a6900743b0a" providerId="ADAL" clId="{09D07ADD-B3E3-4772-924F-3A04B60A2AEB}" dt="2024-03-04T13:54:27.067" v="0"/>
        <pc:sldMkLst>
          <pc:docMk/>
          <pc:sldMk cId="2860550292" sldId="256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2860550292" sldId="256"/>
            <ac:spMk id="7" creationId="{7BB68DD0-FC7F-4545-A1ED-8D0988917571}"/>
          </ac:spMkLst>
        </pc:spChg>
      </pc:sldChg>
      <pc:sldChg chg="modSp">
        <pc:chgData name="Vitor Leitão" userId="2e421564-9c6f-48cc-b3ed-1a6900743b0a" providerId="ADAL" clId="{09D07ADD-B3E3-4772-924F-3A04B60A2AEB}" dt="2024-03-04T13:54:27.067" v="0"/>
        <pc:sldMkLst>
          <pc:docMk/>
          <pc:sldMk cId="965125080" sldId="257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965125080" sldId="257"/>
            <ac:spMk id="4" creationId="{09EFE50F-5D59-3827-BA67-6B6D44AC91CD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965125080" sldId="257"/>
            <ac:spMk id="16" creationId="{358ABA7A-C4FB-4926-8F82-6C7CA715E7AC}"/>
          </ac:spMkLst>
        </pc:spChg>
      </pc:sldChg>
      <pc:sldChg chg="addSp delSp modSp mod">
        <pc:chgData name="Vitor Leitão" userId="2e421564-9c6f-48cc-b3ed-1a6900743b0a" providerId="ADAL" clId="{09D07ADD-B3E3-4772-924F-3A04B60A2AEB}" dt="2024-03-04T14:08:47.953" v="129" actId="12789"/>
        <pc:sldMkLst>
          <pc:docMk/>
          <pc:sldMk cId="735790300" sldId="258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735790300" sldId="258"/>
            <ac:spMk id="3" creationId="{EA39C116-B096-F049-C509-F238FCFA79CF}"/>
          </ac:spMkLst>
        </pc:spChg>
        <pc:picChg chg="del">
          <ac:chgData name="Vitor Leitão" userId="2e421564-9c6f-48cc-b3ed-1a6900743b0a" providerId="ADAL" clId="{09D07ADD-B3E3-4772-924F-3A04B60A2AEB}" dt="2024-03-04T14:06:33.945" v="125" actId="478"/>
          <ac:picMkLst>
            <pc:docMk/>
            <pc:sldMk cId="735790300" sldId="258"/>
            <ac:picMk id="6" creationId="{F9FD1954-10D2-BF02-78E3-B95F8F4CE396}"/>
          </ac:picMkLst>
        </pc:picChg>
        <pc:picChg chg="add mod">
          <ac:chgData name="Vitor Leitão" userId="2e421564-9c6f-48cc-b3ed-1a6900743b0a" providerId="ADAL" clId="{09D07ADD-B3E3-4772-924F-3A04B60A2AEB}" dt="2024-03-04T14:08:47.953" v="129" actId="12789"/>
          <ac:picMkLst>
            <pc:docMk/>
            <pc:sldMk cId="735790300" sldId="258"/>
            <ac:picMk id="8" creationId="{5BD1E9CD-AF55-6E77-CBEC-86E248FF7BC6}"/>
          </ac:picMkLst>
        </pc:picChg>
      </pc:sldChg>
      <pc:sldChg chg="modSp mod">
        <pc:chgData name="Vitor Leitão" userId="2e421564-9c6f-48cc-b3ed-1a6900743b0a" providerId="ADAL" clId="{09D07ADD-B3E3-4772-924F-3A04B60A2AEB}" dt="2024-03-04T14:16:28.481" v="227" actId="20577"/>
        <pc:sldMkLst>
          <pc:docMk/>
          <pc:sldMk cId="1355404078" sldId="270"/>
        </pc:sldMkLst>
        <pc:spChg chg="mod">
          <ac:chgData name="Vitor Leitão" userId="2e421564-9c6f-48cc-b3ed-1a6900743b0a" providerId="ADAL" clId="{09D07ADD-B3E3-4772-924F-3A04B60A2AEB}" dt="2024-03-04T14:16:28.481" v="227" actId="20577"/>
          <ac:spMkLst>
            <pc:docMk/>
            <pc:sldMk cId="1355404078" sldId="270"/>
            <ac:spMk id="4" creationId="{B4ECBB51-A987-C81B-FB51-46CA2D6CD08F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1355404078" sldId="270"/>
            <ac:spMk id="16" creationId="{358ABA7A-C4FB-4926-8F82-6C7CA715E7AC}"/>
          </ac:spMkLst>
        </pc:spChg>
        <pc:graphicFrameChg chg="mod modGraphic">
          <ac:chgData name="Vitor Leitão" userId="2e421564-9c6f-48cc-b3ed-1a6900743b0a" providerId="ADAL" clId="{09D07ADD-B3E3-4772-924F-3A04B60A2AEB}" dt="2024-03-04T14:16:02.894" v="222" actId="242"/>
          <ac:graphicFrameMkLst>
            <pc:docMk/>
            <pc:sldMk cId="1355404078" sldId="270"/>
            <ac:graphicFrameMk id="3" creationId="{28103D64-52FA-E13E-2D0C-FCBC4D1924F2}"/>
          </ac:graphicFrameMkLst>
        </pc:graphicFrameChg>
      </pc:sldChg>
      <pc:sldChg chg="addSp delSp modSp mod">
        <pc:chgData name="Vitor Leitão" userId="2e421564-9c6f-48cc-b3ed-1a6900743b0a" providerId="ADAL" clId="{09D07ADD-B3E3-4772-924F-3A04B60A2AEB}" dt="2024-03-04T14:09:08.990" v="134" actId="12789"/>
        <pc:sldMkLst>
          <pc:docMk/>
          <pc:sldMk cId="719814093" sldId="272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719814093" sldId="272"/>
            <ac:spMk id="3" creationId="{E450C8A4-2A37-6286-29A7-3F81AD0A46A2}"/>
          </ac:spMkLst>
        </pc:spChg>
        <pc:picChg chg="del">
          <ac:chgData name="Vitor Leitão" userId="2e421564-9c6f-48cc-b3ed-1a6900743b0a" providerId="ADAL" clId="{09D07ADD-B3E3-4772-924F-3A04B60A2AEB}" dt="2024-03-04T14:08:52.241" v="130" actId="478"/>
          <ac:picMkLst>
            <pc:docMk/>
            <pc:sldMk cId="719814093" sldId="272"/>
            <ac:picMk id="5" creationId="{CF1EC72E-E7EB-0999-5F4A-480A0316D1B5}"/>
          </ac:picMkLst>
        </pc:picChg>
        <pc:picChg chg="add mod">
          <ac:chgData name="Vitor Leitão" userId="2e421564-9c6f-48cc-b3ed-1a6900743b0a" providerId="ADAL" clId="{09D07ADD-B3E3-4772-924F-3A04B60A2AEB}" dt="2024-03-04T14:09:08.990" v="134" actId="12789"/>
          <ac:picMkLst>
            <pc:docMk/>
            <pc:sldMk cId="719814093" sldId="272"/>
            <ac:picMk id="8" creationId="{64A97B17-8A0E-3537-F376-FE78B4A57C02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09:27.293" v="139" actId="12789"/>
        <pc:sldMkLst>
          <pc:docMk/>
          <pc:sldMk cId="1362563730" sldId="273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1362563730" sldId="273"/>
            <ac:spMk id="3" creationId="{B41298E3-54F5-623F-4F30-B3B2B8C08778}"/>
          </ac:spMkLst>
        </pc:spChg>
        <pc:picChg chg="del">
          <ac:chgData name="Vitor Leitão" userId="2e421564-9c6f-48cc-b3ed-1a6900743b0a" providerId="ADAL" clId="{09D07ADD-B3E3-4772-924F-3A04B60A2AEB}" dt="2024-03-04T14:09:11.625" v="135" actId="478"/>
          <ac:picMkLst>
            <pc:docMk/>
            <pc:sldMk cId="1362563730" sldId="273"/>
            <ac:picMk id="6" creationId="{3DF14348-F696-5DF0-0489-481A43C5B4F8}"/>
          </ac:picMkLst>
        </pc:picChg>
        <pc:picChg chg="add mod">
          <ac:chgData name="Vitor Leitão" userId="2e421564-9c6f-48cc-b3ed-1a6900743b0a" providerId="ADAL" clId="{09D07ADD-B3E3-4772-924F-3A04B60A2AEB}" dt="2024-03-04T14:09:27.293" v="139" actId="12789"/>
          <ac:picMkLst>
            <pc:docMk/>
            <pc:sldMk cId="1362563730" sldId="273"/>
            <ac:picMk id="8" creationId="{4BD15DF8-4C35-93E4-BF09-80FB904AC5D7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09:45.054" v="144" actId="12789"/>
        <pc:sldMkLst>
          <pc:docMk/>
          <pc:sldMk cId="2604857244" sldId="274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2604857244" sldId="274"/>
            <ac:spMk id="3" creationId="{8CA9280B-9C11-A155-616B-2C8546BF8DEE}"/>
          </ac:spMkLst>
        </pc:spChg>
        <pc:picChg chg="del">
          <ac:chgData name="Vitor Leitão" userId="2e421564-9c6f-48cc-b3ed-1a6900743b0a" providerId="ADAL" clId="{09D07ADD-B3E3-4772-924F-3A04B60A2AEB}" dt="2024-03-04T14:09:29.872" v="140" actId="478"/>
          <ac:picMkLst>
            <pc:docMk/>
            <pc:sldMk cId="2604857244" sldId="274"/>
            <ac:picMk id="6" creationId="{54007224-5B4E-D2FC-C731-A5ECAFCA4959}"/>
          </ac:picMkLst>
        </pc:picChg>
        <pc:picChg chg="add mod">
          <ac:chgData name="Vitor Leitão" userId="2e421564-9c6f-48cc-b3ed-1a6900743b0a" providerId="ADAL" clId="{09D07ADD-B3E3-4772-924F-3A04B60A2AEB}" dt="2024-03-04T14:09:45.054" v="144" actId="12789"/>
          <ac:picMkLst>
            <pc:docMk/>
            <pc:sldMk cId="2604857244" sldId="274"/>
            <ac:picMk id="8" creationId="{105D95B6-6BAA-E8BF-AADC-B82C87FCCF13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10:22.616" v="170" actId="1036"/>
        <pc:sldMkLst>
          <pc:docMk/>
          <pc:sldMk cId="3134974520" sldId="275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3134974520" sldId="275"/>
            <ac:spMk id="3" creationId="{D72B2A97-DD34-E053-8363-7FD468958624}"/>
          </ac:spMkLst>
        </pc:spChg>
        <pc:picChg chg="del">
          <ac:chgData name="Vitor Leitão" userId="2e421564-9c6f-48cc-b3ed-1a6900743b0a" providerId="ADAL" clId="{09D07ADD-B3E3-4772-924F-3A04B60A2AEB}" dt="2024-03-04T14:09:47.671" v="145" actId="478"/>
          <ac:picMkLst>
            <pc:docMk/>
            <pc:sldMk cId="3134974520" sldId="275"/>
            <ac:picMk id="6" creationId="{BC7E1BFE-BE3D-54E8-4F72-B0A69897619D}"/>
          </ac:picMkLst>
        </pc:picChg>
        <pc:picChg chg="add mod">
          <ac:chgData name="Vitor Leitão" userId="2e421564-9c6f-48cc-b3ed-1a6900743b0a" providerId="ADAL" clId="{09D07ADD-B3E3-4772-924F-3A04B60A2AEB}" dt="2024-03-04T14:10:22.616" v="170" actId="1036"/>
          <ac:picMkLst>
            <pc:docMk/>
            <pc:sldMk cId="3134974520" sldId="275"/>
            <ac:picMk id="8" creationId="{792F2DFB-F80E-774E-A5A1-BD69C7964D2F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10:40.954" v="175" actId="12789"/>
        <pc:sldMkLst>
          <pc:docMk/>
          <pc:sldMk cId="4178580979" sldId="276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4178580979" sldId="276"/>
            <ac:spMk id="3" creationId="{EC7D77E3-67DD-AB31-4150-CF0C38054E28}"/>
          </ac:spMkLst>
        </pc:spChg>
        <pc:picChg chg="del">
          <ac:chgData name="Vitor Leitão" userId="2e421564-9c6f-48cc-b3ed-1a6900743b0a" providerId="ADAL" clId="{09D07ADD-B3E3-4772-924F-3A04B60A2AEB}" dt="2024-03-04T14:10:27.049" v="171" actId="478"/>
          <ac:picMkLst>
            <pc:docMk/>
            <pc:sldMk cId="4178580979" sldId="276"/>
            <ac:picMk id="6" creationId="{E50B9F1D-82E2-FA8B-7EEE-79AAF713611B}"/>
          </ac:picMkLst>
        </pc:picChg>
        <pc:picChg chg="add mod">
          <ac:chgData name="Vitor Leitão" userId="2e421564-9c6f-48cc-b3ed-1a6900743b0a" providerId="ADAL" clId="{09D07ADD-B3E3-4772-924F-3A04B60A2AEB}" dt="2024-03-04T14:10:40.954" v="175" actId="12789"/>
          <ac:picMkLst>
            <pc:docMk/>
            <pc:sldMk cId="4178580979" sldId="276"/>
            <ac:picMk id="8" creationId="{862C18EB-2A41-499B-674A-D8CC2E636E6B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12:30.123" v="216" actId="1076"/>
        <pc:sldMkLst>
          <pc:docMk/>
          <pc:sldMk cId="1508037021" sldId="277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1508037021" sldId="277"/>
            <ac:spMk id="7" creationId="{AEE63379-3D99-22A9-1AD0-A00D5CC17349}"/>
          </ac:spMkLst>
        </pc:spChg>
        <pc:picChg chg="del">
          <ac:chgData name="Vitor Leitão" userId="2e421564-9c6f-48cc-b3ed-1a6900743b0a" providerId="ADAL" clId="{09D07ADD-B3E3-4772-924F-3A04B60A2AEB}" dt="2024-03-04T14:10:43.866" v="176" actId="478"/>
          <ac:picMkLst>
            <pc:docMk/>
            <pc:sldMk cId="1508037021" sldId="277"/>
            <ac:picMk id="9" creationId="{F2A999D5-1BCD-3672-32F7-D88345603FEB}"/>
          </ac:picMkLst>
        </pc:picChg>
        <pc:picChg chg="add mod">
          <ac:chgData name="Vitor Leitão" userId="2e421564-9c6f-48cc-b3ed-1a6900743b0a" providerId="ADAL" clId="{09D07ADD-B3E3-4772-924F-3A04B60A2AEB}" dt="2024-03-04T14:12:30.123" v="216" actId="1076"/>
          <ac:picMkLst>
            <pc:docMk/>
            <pc:sldMk cId="1508037021" sldId="277"/>
            <ac:picMk id="12" creationId="{D2CC8869-621E-29E3-CA3A-04BA1A62F0AE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18:24.672" v="239" actId="20577"/>
        <pc:sldMkLst>
          <pc:docMk/>
          <pc:sldMk cId="2608565221" sldId="282"/>
        </pc:sldMkLst>
        <pc:spChg chg="mod">
          <ac:chgData name="Vitor Leitão" userId="2e421564-9c6f-48cc-b3ed-1a6900743b0a" providerId="ADAL" clId="{09D07ADD-B3E3-4772-924F-3A04B60A2AEB}" dt="2024-03-04T14:18:24.672" v="239" actId="20577"/>
          <ac:spMkLst>
            <pc:docMk/>
            <pc:sldMk cId="2608565221" sldId="282"/>
            <ac:spMk id="7" creationId="{AA374D12-EDF5-75D2-B952-1C5B8CEB2D7C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2608565221" sldId="282"/>
            <ac:spMk id="16" creationId="{358ABA7A-C4FB-4926-8F82-6C7CA715E7AC}"/>
          </ac:spMkLst>
        </pc:spChg>
        <pc:picChg chg="add del">
          <ac:chgData name="Vitor Leitão" userId="2e421564-9c6f-48cc-b3ed-1a6900743b0a" providerId="ADAL" clId="{09D07ADD-B3E3-4772-924F-3A04B60A2AEB}" dt="2024-03-04T14:18:17.882" v="230" actId="478"/>
          <ac:picMkLst>
            <pc:docMk/>
            <pc:sldMk cId="2608565221" sldId="282"/>
            <ac:picMk id="5" creationId="{1A242506-F033-1C48-0307-988F4033F9DB}"/>
          </ac:picMkLst>
        </pc:picChg>
        <pc:picChg chg="add">
          <ac:chgData name="Vitor Leitão" userId="2e421564-9c6f-48cc-b3ed-1a6900743b0a" providerId="ADAL" clId="{09D07ADD-B3E3-4772-924F-3A04B60A2AEB}" dt="2024-03-04T14:18:18.857" v="231" actId="22"/>
          <ac:picMkLst>
            <pc:docMk/>
            <pc:sldMk cId="2608565221" sldId="282"/>
            <ac:picMk id="9" creationId="{6707AFD6-A5B2-5D40-E994-25B55880EA8D}"/>
          </ac:picMkLst>
        </pc:picChg>
      </pc:sldChg>
      <pc:sldChg chg="modSp mod">
        <pc:chgData name="Vitor Leitão" userId="2e421564-9c6f-48cc-b3ed-1a6900743b0a" providerId="ADAL" clId="{09D07ADD-B3E3-4772-924F-3A04B60A2AEB}" dt="2024-03-04T20:08:08.843" v="1804" actId="6549"/>
        <pc:sldMkLst>
          <pc:docMk/>
          <pc:sldMk cId="176837690" sldId="286"/>
        </pc:sldMkLst>
        <pc:spChg chg="mod">
          <ac:chgData name="Vitor Leitão" userId="2e421564-9c6f-48cc-b3ed-1a6900743b0a" providerId="ADAL" clId="{09D07ADD-B3E3-4772-924F-3A04B60A2AEB}" dt="2024-03-04T20:08:08.843" v="1804" actId="6549"/>
          <ac:spMkLst>
            <pc:docMk/>
            <pc:sldMk cId="176837690" sldId="286"/>
            <ac:spMk id="4" creationId="{09EFE50F-5D59-3827-BA67-6B6D44AC91CD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176837690" sldId="286"/>
            <ac:spMk id="16" creationId="{358ABA7A-C4FB-4926-8F82-6C7CA715E7AC}"/>
          </ac:spMkLst>
        </pc:spChg>
      </pc:sldChg>
      <pc:sldChg chg="addSp delSp modSp mod">
        <pc:chgData name="Vitor Leitão" userId="2e421564-9c6f-48cc-b3ed-1a6900743b0a" providerId="ADAL" clId="{09D07ADD-B3E3-4772-924F-3A04B60A2AEB}" dt="2024-03-04T14:05:50.406" v="98" actId="108"/>
        <pc:sldMkLst>
          <pc:docMk/>
          <pc:sldMk cId="26757646" sldId="287"/>
        </pc:sldMkLst>
        <pc:spChg chg="mod">
          <ac:chgData name="Vitor Leitão" userId="2e421564-9c6f-48cc-b3ed-1a6900743b0a" providerId="ADAL" clId="{09D07ADD-B3E3-4772-924F-3A04B60A2AEB}" dt="2024-03-04T14:05:50.406" v="98" actId="108"/>
          <ac:spMkLst>
            <pc:docMk/>
            <pc:sldMk cId="26757646" sldId="287"/>
            <ac:spMk id="9" creationId="{8D4EE791-F121-4959-4FC8-6A0D5E360E6E}"/>
          </ac:spMkLst>
        </pc:spChg>
        <pc:spChg chg="mod">
          <ac:chgData name="Vitor Leitão" userId="2e421564-9c6f-48cc-b3ed-1a6900743b0a" providerId="ADAL" clId="{09D07ADD-B3E3-4772-924F-3A04B60A2AEB}" dt="2024-03-04T13:56:12.658" v="30" actId="1036"/>
          <ac:spMkLst>
            <pc:docMk/>
            <pc:sldMk cId="26757646" sldId="287"/>
            <ac:spMk id="10" creationId="{EBC97A07-E44F-4ADC-ADCE-1542D047E43F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26757646" sldId="287"/>
            <ac:spMk id="16" creationId="{358ABA7A-C4FB-4926-8F82-6C7CA715E7AC}"/>
          </ac:spMkLst>
        </pc:spChg>
        <pc:grpChg chg="del">
          <ac:chgData name="Vitor Leitão" userId="2e421564-9c6f-48cc-b3ed-1a6900743b0a" providerId="ADAL" clId="{09D07ADD-B3E3-4772-924F-3A04B60A2AEB}" dt="2024-03-04T13:54:35.762" v="1" actId="478"/>
          <ac:grpSpMkLst>
            <pc:docMk/>
            <pc:sldMk cId="26757646" sldId="287"/>
            <ac:grpSpMk id="8" creationId="{A865776A-5C4A-9CFF-B2A9-959B5098D438}"/>
          </ac:grpSpMkLst>
        </pc:grpChg>
        <pc:grpChg chg="add del mod">
          <ac:chgData name="Vitor Leitão" userId="2e421564-9c6f-48cc-b3ed-1a6900743b0a" providerId="ADAL" clId="{09D07ADD-B3E3-4772-924F-3A04B60A2AEB}" dt="2024-03-04T13:57:10.842" v="34" actId="478"/>
          <ac:grpSpMkLst>
            <pc:docMk/>
            <pc:sldMk cId="26757646" sldId="287"/>
            <ac:grpSpMk id="15" creationId="{70C51493-09BF-64ED-ED7A-A76CBCC777C5}"/>
          </ac:grpSpMkLst>
        </pc:grpChg>
        <pc:grpChg chg="add mod ord">
          <ac:chgData name="Vitor Leitão" userId="2e421564-9c6f-48cc-b3ed-1a6900743b0a" providerId="ADAL" clId="{09D07ADD-B3E3-4772-924F-3A04B60A2AEB}" dt="2024-03-04T14:01:55.324" v="90" actId="12788"/>
          <ac:grpSpMkLst>
            <pc:docMk/>
            <pc:sldMk cId="26757646" sldId="287"/>
            <ac:grpSpMk id="21" creationId="{C3138B1F-C4B2-FC0C-7DF3-37A464AD848C}"/>
          </ac:grpSpMkLst>
        </pc:grpChg>
        <pc:picChg chg="add mod">
          <ac:chgData name="Vitor Leitão" userId="2e421564-9c6f-48cc-b3ed-1a6900743b0a" providerId="ADAL" clId="{09D07ADD-B3E3-4772-924F-3A04B60A2AEB}" dt="2024-03-04T13:55:59.089" v="11" actId="164"/>
          <ac:picMkLst>
            <pc:docMk/>
            <pc:sldMk cId="26757646" sldId="287"/>
            <ac:picMk id="12" creationId="{96BA1232-4730-5119-8D0C-7368E2A4085C}"/>
          </ac:picMkLst>
        </pc:picChg>
        <pc:picChg chg="add mod">
          <ac:chgData name="Vitor Leitão" userId="2e421564-9c6f-48cc-b3ed-1a6900743b0a" providerId="ADAL" clId="{09D07ADD-B3E3-4772-924F-3A04B60A2AEB}" dt="2024-03-04T13:55:59.089" v="11" actId="164"/>
          <ac:picMkLst>
            <pc:docMk/>
            <pc:sldMk cId="26757646" sldId="287"/>
            <ac:picMk id="14" creationId="{1623A36E-7FFF-9469-E886-8B519A18776D}"/>
          </ac:picMkLst>
        </pc:picChg>
        <pc:picChg chg="add mod">
          <ac:chgData name="Vitor Leitão" userId="2e421564-9c6f-48cc-b3ed-1a6900743b0a" providerId="ADAL" clId="{09D07ADD-B3E3-4772-924F-3A04B60A2AEB}" dt="2024-03-04T13:57:59.614" v="54" actId="164"/>
          <ac:picMkLst>
            <pc:docMk/>
            <pc:sldMk cId="26757646" sldId="287"/>
            <ac:picMk id="18" creationId="{BC8B072A-5257-3FB2-F309-587EDEFEA1A6}"/>
          </ac:picMkLst>
        </pc:picChg>
        <pc:picChg chg="add mod">
          <ac:chgData name="Vitor Leitão" userId="2e421564-9c6f-48cc-b3ed-1a6900743b0a" providerId="ADAL" clId="{09D07ADD-B3E3-4772-924F-3A04B60A2AEB}" dt="2024-03-04T13:57:59.614" v="54" actId="164"/>
          <ac:picMkLst>
            <pc:docMk/>
            <pc:sldMk cId="26757646" sldId="287"/>
            <ac:picMk id="20" creationId="{4B0ECCEE-A7E8-AD50-5814-BFFD5575E2FF}"/>
          </ac:picMkLst>
        </pc:picChg>
      </pc:sldChg>
      <pc:sldChg chg="modSp">
        <pc:chgData name="Vitor Leitão" userId="2e421564-9c6f-48cc-b3ed-1a6900743b0a" providerId="ADAL" clId="{09D07ADD-B3E3-4772-924F-3A04B60A2AEB}" dt="2024-03-04T13:54:27.067" v="0"/>
        <pc:sldMkLst>
          <pc:docMk/>
          <pc:sldMk cId="3285725451" sldId="288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3285725451" sldId="288"/>
            <ac:spMk id="7" creationId="{7BB68DD0-FC7F-4545-A1ED-8D0988917571}"/>
          </ac:spMkLst>
        </pc:spChg>
      </pc:sldChg>
      <pc:sldChg chg="addSp delSp modSp mod">
        <pc:chgData name="Vitor Leitão" userId="2e421564-9c6f-48cc-b3ed-1a6900743b0a" providerId="ADAL" clId="{09D07ADD-B3E3-4772-924F-3A04B60A2AEB}" dt="2024-03-04T14:20:11.666" v="277" actId="1036"/>
        <pc:sldMkLst>
          <pc:docMk/>
          <pc:sldMk cId="1781036730" sldId="292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1781036730" sldId="292"/>
            <ac:spMk id="3" creationId="{3610BCF5-5B56-BD3B-B3E3-C08115BA7437}"/>
          </ac:spMkLst>
        </pc:spChg>
        <pc:spChg chg="mod">
          <ac:chgData name="Vitor Leitão" userId="2e421564-9c6f-48cc-b3ed-1a6900743b0a" providerId="ADAL" clId="{09D07ADD-B3E3-4772-924F-3A04B60A2AEB}" dt="2024-03-04T14:19:55.606" v="249"/>
          <ac:spMkLst>
            <pc:docMk/>
            <pc:sldMk cId="1781036730" sldId="292"/>
            <ac:spMk id="14" creationId="{CAE4A29D-4BA1-4FF6-CFC7-67411D5F1968}"/>
          </ac:spMkLst>
        </pc:spChg>
        <pc:spChg chg="mod">
          <ac:chgData name="Vitor Leitão" userId="2e421564-9c6f-48cc-b3ed-1a6900743b0a" providerId="ADAL" clId="{09D07ADD-B3E3-4772-924F-3A04B60A2AEB}" dt="2024-03-04T14:20:11.666" v="277" actId="1036"/>
          <ac:spMkLst>
            <pc:docMk/>
            <pc:sldMk cId="1781036730" sldId="292"/>
            <ac:spMk id="15" creationId="{8DC9726E-6480-D4C0-7436-26788E98D6CA}"/>
          </ac:spMkLst>
        </pc:spChg>
        <pc:picChg chg="del">
          <ac:chgData name="Vitor Leitão" userId="2e421564-9c6f-48cc-b3ed-1a6900743b0a" providerId="ADAL" clId="{09D07ADD-B3E3-4772-924F-3A04B60A2AEB}" dt="2024-03-04T14:18:35.505" v="240" actId="478"/>
          <ac:picMkLst>
            <pc:docMk/>
            <pc:sldMk cId="1781036730" sldId="292"/>
            <ac:picMk id="12" creationId="{8FF8BBDD-A8E4-27CD-E53C-CE21B93B83F9}"/>
          </ac:picMkLst>
        </pc:picChg>
        <pc:picChg chg="add mod ord">
          <ac:chgData name="Vitor Leitão" userId="2e421564-9c6f-48cc-b3ed-1a6900743b0a" providerId="ADAL" clId="{09D07ADD-B3E3-4772-924F-3A04B60A2AEB}" dt="2024-03-04T14:19:22.250" v="248" actId="14100"/>
          <ac:picMkLst>
            <pc:docMk/>
            <pc:sldMk cId="1781036730" sldId="292"/>
            <ac:picMk id="17" creationId="{8E05AACB-935B-C8C2-A0CC-CC284CE94B79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06:08.495" v="110" actId="108"/>
        <pc:sldMkLst>
          <pc:docMk/>
          <pc:sldMk cId="2829395534" sldId="293"/>
        </pc:sldMkLst>
        <pc:spChg chg="mod">
          <ac:chgData name="Vitor Leitão" userId="2e421564-9c6f-48cc-b3ed-1a6900743b0a" providerId="ADAL" clId="{09D07ADD-B3E3-4772-924F-3A04B60A2AEB}" dt="2024-03-04T14:06:08.495" v="110" actId="108"/>
          <ac:spMkLst>
            <pc:docMk/>
            <pc:sldMk cId="2829395534" sldId="293"/>
            <ac:spMk id="9" creationId="{71DFC1C1-6828-B9F0-093F-EA7234251204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2829395534" sldId="293"/>
            <ac:spMk id="16" creationId="{3ADE0A96-F38C-8BFA-1292-8B68E5689045}"/>
          </ac:spMkLst>
        </pc:spChg>
        <pc:grpChg chg="del">
          <ac:chgData name="Vitor Leitão" userId="2e421564-9c6f-48cc-b3ed-1a6900743b0a" providerId="ADAL" clId="{09D07ADD-B3E3-4772-924F-3A04B60A2AEB}" dt="2024-03-04T13:59:41.797" v="65" actId="478"/>
          <ac:grpSpMkLst>
            <pc:docMk/>
            <pc:sldMk cId="2829395534" sldId="293"/>
            <ac:grpSpMk id="8" creationId="{8B876030-5B80-4334-0BE3-AB9C5FCB9F8B}"/>
          </ac:grpSpMkLst>
        </pc:grpChg>
        <pc:picChg chg="add">
          <ac:chgData name="Vitor Leitão" userId="2e421564-9c6f-48cc-b3ed-1a6900743b0a" providerId="ADAL" clId="{09D07ADD-B3E3-4772-924F-3A04B60A2AEB}" dt="2024-03-04T13:59:42.151" v="66" actId="22"/>
          <ac:picMkLst>
            <pc:docMk/>
            <pc:sldMk cId="2829395534" sldId="293"/>
            <ac:picMk id="12" creationId="{AB6BA0D7-B14B-F2AE-53E8-318C41F75323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06:27.950" v="124" actId="108"/>
        <pc:sldMkLst>
          <pc:docMk/>
          <pc:sldMk cId="3975197205" sldId="294"/>
        </pc:sldMkLst>
        <pc:spChg chg="mod">
          <ac:chgData name="Vitor Leitão" userId="2e421564-9c6f-48cc-b3ed-1a6900743b0a" providerId="ADAL" clId="{09D07ADD-B3E3-4772-924F-3A04B60A2AEB}" dt="2024-03-04T14:06:27.950" v="124" actId="108"/>
          <ac:spMkLst>
            <pc:docMk/>
            <pc:sldMk cId="3975197205" sldId="294"/>
            <ac:spMk id="9" creationId="{878D0EE7-2ECF-2A82-F662-34A09F8B6B37}"/>
          </ac:spMkLst>
        </pc:spChg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3975197205" sldId="294"/>
            <ac:spMk id="16" creationId="{C03CEA3E-E3F9-901C-D731-F4FE7DAB924C}"/>
          </ac:spMkLst>
        </pc:spChg>
        <pc:grpChg chg="del">
          <ac:chgData name="Vitor Leitão" userId="2e421564-9c6f-48cc-b3ed-1a6900743b0a" providerId="ADAL" clId="{09D07ADD-B3E3-4772-924F-3A04B60A2AEB}" dt="2024-03-04T14:01:36.512" v="67" actId="478"/>
          <ac:grpSpMkLst>
            <pc:docMk/>
            <pc:sldMk cId="3975197205" sldId="294"/>
            <ac:grpSpMk id="8" creationId="{60782A93-7AD4-71AD-A326-ACF500B81146}"/>
          </ac:grpSpMkLst>
        </pc:grpChg>
        <pc:picChg chg="add mod">
          <ac:chgData name="Vitor Leitão" userId="2e421564-9c6f-48cc-b3ed-1a6900743b0a" providerId="ADAL" clId="{09D07ADD-B3E3-4772-924F-3A04B60A2AEB}" dt="2024-03-04T14:01:41.742" v="88" actId="1036"/>
          <ac:picMkLst>
            <pc:docMk/>
            <pc:sldMk cId="3975197205" sldId="294"/>
            <ac:picMk id="12" creationId="{D5FF70C5-5EE9-6851-43F9-8409E2F726A1}"/>
          </ac:picMkLst>
        </pc:picChg>
      </pc:sldChg>
      <pc:sldChg chg="addSp delSp modSp mod">
        <pc:chgData name="Vitor Leitão" userId="2e421564-9c6f-48cc-b3ed-1a6900743b0a" providerId="ADAL" clId="{09D07ADD-B3E3-4772-924F-3A04B60A2AEB}" dt="2024-03-04T14:12:02.349" v="214" actId="12789"/>
        <pc:sldMkLst>
          <pc:docMk/>
          <pc:sldMk cId="78364108" sldId="295"/>
        </pc:sldMkLst>
        <pc:spChg chg="mod">
          <ac:chgData name="Vitor Leitão" userId="2e421564-9c6f-48cc-b3ed-1a6900743b0a" providerId="ADAL" clId="{09D07ADD-B3E3-4772-924F-3A04B60A2AEB}" dt="2024-03-04T13:54:27.067" v="0"/>
          <ac:spMkLst>
            <pc:docMk/>
            <pc:sldMk cId="78364108" sldId="295"/>
            <ac:spMk id="7" creationId="{16967E91-3FB4-FBF6-32A2-DAF0400E4294}"/>
          </ac:spMkLst>
        </pc:spChg>
        <pc:picChg chg="del">
          <ac:chgData name="Vitor Leitão" userId="2e421564-9c6f-48cc-b3ed-1a6900743b0a" providerId="ADAL" clId="{09D07ADD-B3E3-4772-924F-3A04B60A2AEB}" dt="2024-03-04T14:11:30.545" v="209" actId="478"/>
          <ac:picMkLst>
            <pc:docMk/>
            <pc:sldMk cId="78364108" sldId="295"/>
            <ac:picMk id="4" creationId="{01BA103F-B8D1-D14F-AA41-231F8DFD6A81}"/>
          </ac:picMkLst>
        </pc:picChg>
        <pc:picChg chg="add mod">
          <ac:chgData name="Vitor Leitão" userId="2e421564-9c6f-48cc-b3ed-1a6900743b0a" providerId="ADAL" clId="{09D07ADD-B3E3-4772-924F-3A04B60A2AEB}" dt="2024-03-04T14:12:02.349" v="214" actId="12789"/>
          <ac:picMkLst>
            <pc:docMk/>
            <pc:sldMk cId="78364108" sldId="295"/>
            <ac:picMk id="6" creationId="{B8E3BFC2-9BD1-11BB-2FE7-5308369CD7F8}"/>
          </ac:picMkLst>
        </pc:picChg>
      </pc:sldChg>
      <pc:sldChg chg="addSp modSp add mod">
        <pc:chgData name="Vitor Leitão" userId="2e421564-9c6f-48cc-b3ed-1a6900743b0a" providerId="ADAL" clId="{09D07ADD-B3E3-4772-924F-3A04B60A2AEB}" dt="2024-03-04T20:06:50.943" v="1737" actId="12788"/>
        <pc:sldMkLst>
          <pc:docMk/>
          <pc:sldMk cId="2752221446" sldId="296"/>
        </pc:sldMkLst>
        <pc:spChg chg="mod">
          <ac:chgData name="Vitor Leitão" userId="2e421564-9c6f-48cc-b3ed-1a6900743b0a" providerId="ADAL" clId="{09D07ADD-B3E3-4772-924F-3A04B60A2AEB}" dt="2024-03-04T20:06:40.510" v="1736" actId="207"/>
          <ac:spMkLst>
            <pc:docMk/>
            <pc:sldMk cId="2752221446" sldId="296"/>
            <ac:spMk id="4" creationId="{B6573FBA-1A7D-B905-DA08-97D4D59C062F}"/>
          </ac:spMkLst>
        </pc:spChg>
        <pc:graphicFrameChg chg="add mod modGraphic">
          <ac:chgData name="Vitor Leitão" userId="2e421564-9c6f-48cc-b3ed-1a6900743b0a" providerId="ADAL" clId="{09D07ADD-B3E3-4772-924F-3A04B60A2AEB}" dt="2024-03-04T20:06:50.943" v="1737" actId="12788"/>
          <ac:graphicFrameMkLst>
            <pc:docMk/>
            <pc:sldMk cId="2752221446" sldId="296"/>
            <ac:graphicFrameMk id="3" creationId="{DD6F6FD7-E516-DDD5-FB36-08524627F817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B2684-BF48-4007-8776-C380248E9332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20CED-6BF6-4565-99D2-BEB0B942C5D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22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20CED-6BF6-4565-99D2-BEB0B942C5D0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7456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1B503-39CF-4974-81C7-6FA2D9B64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957B7F-228B-4A8C-B4F1-4498F8654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4A96E7-354D-430F-9891-13EDB1CA0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C68840-704C-4031-B534-7C8AFD0D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A15A44-E321-4041-9CD0-7C861DFA7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02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16F46-5019-4C59-89AD-F19187270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97B565-8163-46C9-B6C4-8E33517BA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C0FA9D-08F9-4EEE-A8BA-BFFEF15B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8D2102-BD30-4257-99E7-F2A5B56EB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01292C-D50B-4C2D-B988-E2D2FDE02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298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898EC4-394B-49F7-A3C4-AE7A4CAC0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550F2B0-5D53-4B4B-9402-4E32A804A9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8C7891-50F5-4639-9E14-510BAFF0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2640D0-E3BE-4AE0-9603-E5A9A436B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3A5B5C-877A-44D9-95FB-3375C015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57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947EA9-05BE-4AFB-905E-76D8B9752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CC62CA-A5E8-471F-87C6-EC91B434B8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8F550ED-C759-4DD9-9867-7C40D5F90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9BFA3AA-4FAF-4F04-8E3F-543A4E069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86AA5D-4EED-4D3D-BB2A-720639FB91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987ECD-0C66-421B-9631-5BA673320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276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3E28F7-A871-487A-8391-550A4995E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7828F-2E72-49FA-8036-F9F40104A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3EDA2AA-119A-44CC-B6F8-727B753D5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CE61B7C-5306-4C8A-8DA0-4DC4A69AE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148A94F-C0C9-49F1-8107-722F66D7AC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5BC848C-2401-438B-BEFA-8BFC79DCD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A55C0D8-1BDE-476D-B19F-D75D4759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E0623E-0462-40BE-8C08-B51A20C37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9650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E18697-0B31-46DD-86C0-56ED2E3F1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DFC9AB-6986-4155-9AAB-58CF04A03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5078C3-EDF7-4EFD-B59A-17FDC325E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7A86658-4179-4225-B865-853124D3F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13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2D0D48C-ECBA-42BB-8B0A-1C042FC9E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C6D2194-93CE-4851-8090-D4603C900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3F14EE-BA14-4AD0-8177-22A33CAE9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4370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43C1F-C359-4506-B94E-D5429D7F7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2AA7F6-7BBC-4011-A185-CBC429FB5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CE15CF0-375B-4B5B-987B-489D5E80F9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49716F5-B5D5-4ABF-841A-1EE617626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4D2C68-4CF4-4E62-BC99-9F248E0D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2A4CB4-B603-4487-A1D7-73BCAFA58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061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157E7F-67F4-4014-946E-B00F514C2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E4174A-CD35-44EE-B2CB-D8C4A1761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D2077E-51F5-42D7-87FE-A1CC7D92C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7377C1-A0F1-4873-90E8-9F939393D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5F09B7-FB4B-4B50-A830-95F5C26C2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5AF9697-477A-4281-9315-AF7077F3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612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1F5DB1-BE7B-49F3-8A77-E759EB327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E99EE9F-9FFB-4655-B330-557C6BFD8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0AB997-A08A-4D6F-90B9-567DF4B63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352674-5D11-4598-9486-DB5875793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5C3F8B-031E-4299-BA82-AECBD866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672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CD84D20-F6C2-413C-B3CB-75B4F0B86F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777BE76-9BE9-461A-9269-5F7C59EB3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C6753A-6F3B-426D-BED2-18DD5B67B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2D3A4A9-B43B-4830-8077-DEA008B8E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D3DBF35-0F6C-497B-94AA-797E1586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642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D1E985-057D-41E3-8893-7946F09F8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E6F89D-B0AA-490A-AA9B-20892E1A7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64EACAB-13AE-4507-B4DB-265575841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62D4B-874A-42FA-B091-FD096CBAD14A}" type="datetimeFigureOut">
              <a:rPr lang="pt-BR" smtClean="0"/>
              <a:t>04/03/2024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0CD6414-59E7-40EC-B220-E4A6105B3D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369090-3A22-4B46-8902-31F4AB70D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84145-3854-432A-8B17-C2F5B7EA9EA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265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67F51FF-1A0D-4563-92FD-B626F4632C65}"/>
              </a:ext>
            </a:extLst>
          </p:cNvPr>
          <p:cNvGrpSpPr/>
          <p:nvPr/>
        </p:nvGrpSpPr>
        <p:grpSpPr>
          <a:xfrm>
            <a:off x="1106567" y="655784"/>
            <a:ext cx="9978866" cy="3222765"/>
            <a:chOff x="1106567" y="655784"/>
            <a:chExt cx="9978866" cy="3222765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BB68DD0-FC7F-4545-A1ED-8D0988917571}"/>
                </a:ext>
              </a:extLst>
            </p:cNvPr>
            <p:cNvSpPr txBox="1">
              <a:spLocks/>
            </p:cNvSpPr>
            <p:nvPr/>
          </p:nvSpPr>
          <p:spPr>
            <a:xfrm>
              <a:off x="4642247" y="655784"/>
              <a:ext cx="2907506" cy="5055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1600" dirty="0">
                  <a:solidFill>
                    <a:srgbClr val="130F40"/>
                  </a:solidFill>
                  <a:latin typeface="Syncopate" panose="02000505000000020003" pitchFamily="2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IPC</a:t>
              </a:r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29271F8D-7012-494C-87E7-B728C67AF8CA}"/>
                </a:ext>
              </a:extLst>
            </p:cNvPr>
            <p:cNvSpPr txBox="1">
              <a:spLocks/>
            </p:cNvSpPr>
            <p:nvPr/>
          </p:nvSpPr>
          <p:spPr>
            <a:xfrm>
              <a:off x="1106567" y="3028450"/>
              <a:ext cx="9978866" cy="8500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3000" b="1" spc="600" dirty="0">
                  <a:solidFill>
                    <a:srgbClr val="130F40"/>
                  </a:solidFill>
                  <a:latin typeface="Syncopate Bold" panose="02060507000000020003" pitchFamily="18" charset="0"/>
                  <a:ea typeface="Open Sans" panose="020B0606030504020204" pitchFamily="34" charset="0"/>
                  <a:cs typeface="Open Sans" panose="020B0606030504020204" pitchFamily="34" charset="0"/>
                </a:rPr>
                <a:t>(</a:t>
              </a:r>
              <a:r>
                <a:rPr lang="pt-BR" sz="3000" b="1" spc="600" dirty="0">
                  <a:solidFill>
                    <a:srgbClr val="345CA7"/>
                  </a:solidFill>
                  <a:latin typeface="Syncopate Bold" panose="02060507000000020003" pitchFamily="18" charset="0"/>
                  <a:ea typeface="Open Sans" panose="020B0606030504020204" pitchFamily="34" charset="0"/>
                  <a:cs typeface="Open Sans" panose="020B0606030504020204" pitchFamily="34" charset="0"/>
                </a:rPr>
                <a:t>INVESTIMENTOS_</a:t>
              </a:r>
              <a:r>
                <a:rPr lang="pt-BR" sz="3000" spc="600" dirty="0">
                  <a:solidFill>
                    <a:srgbClr val="1D00FF"/>
                  </a:solidFill>
                  <a:latin typeface="Syncopate" panose="02000505000000020003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2023</a:t>
              </a:r>
              <a:r>
                <a:rPr lang="pt-BR" sz="3000" spc="600" dirty="0">
                  <a:solidFill>
                    <a:srgbClr val="130F40"/>
                  </a:solidFill>
                  <a:latin typeface="Syncopate Bold" panose="02060507000000020003" pitchFamily="18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pt-BR" sz="3000" spc="600" dirty="0">
                <a:solidFill>
                  <a:srgbClr val="130F40"/>
                </a:solidFill>
                <a:latin typeface="Syncopate Bold" panose="02060507000000020003" pitchFamily="18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pic>
        <p:nvPicPr>
          <p:cNvPr id="3" name="Gráfico 2">
            <a:extLst>
              <a:ext uri="{FF2B5EF4-FFF2-40B4-BE49-F238E27FC236}">
                <a16:creationId xmlns:a16="http://schemas.microsoft.com/office/drawing/2014/main" id="{2A3A92AC-955F-697B-EDE4-3310F422E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85301" y="5741637"/>
            <a:ext cx="2221398" cy="60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550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APRESENTAÇÃO</a:t>
            </a:r>
            <a:endParaRPr lang="pt-BR" sz="3000">
              <a:solidFill>
                <a:srgbClr val="1D00FF"/>
              </a:solidFill>
              <a:latin typeface="Syncopate" panose="0200050500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58ABA7A-C4FB-4926-8F82-6C7CA715E7AC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35C57D-C404-EAED-9369-EF8A03AE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9EFE50F-5D59-3827-BA67-6B6D44AC91CD}"/>
              </a:ext>
            </a:extLst>
          </p:cNvPr>
          <p:cNvSpPr txBox="1"/>
          <p:nvPr/>
        </p:nvSpPr>
        <p:spPr>
          <a:xfrm>
            <a:off x="1739348" y="1987826"/>
            <a:ext cx="86967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Este relatório atende ao parágrafo terceiro do art. 101 da Portaria MTP nº 1.467 de 2022:</a:t>
            </a:r>
          </a:p>
          <a:p>
            <a:pPr algn="just"/>
            <a:endParaRPr lang="pt-B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3" algn="just"/>
            <a:r>
              <a:rPr lang="pt-BR" b="0" i="0" u="none" strike="noStrike" baseline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§ 3º No início de cada exercício, a unidade gestora deverá apresentar aos conselhos deliberativo e fiscal o relatório de acompanhamento da execução da política de investimentos relativo ao ano anterior.</a:t>
            </a:r>
          </a:p>
          <a:p>
            <a:pPr lvl="3" algn="just"/>
            <a:endParaRPr lang="pt-B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just"/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 dados aqui apresentados foram extraídos do Uno, sistema de gestão de investimentos utilizado pelo IPC.</a:t>
            </a:r>
          </a:p>
        </p:txBody>
      </p:sp>
    </p:spTree>
    <p:extLst>
      <p:ext uri="{BB962C8B-B14F-4D97-AF65-F5344CB8AC3E}">
        <p14:creationId xmlns:p14="http://schemas.microsoft.com/office/powerpoint/2010/main" val="965125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Agrupar 20">
            <a:extLst>
              <a:ext uri="{FF2B5EF4-FFF2-40B4-BE49-F238E27FC236}">
                <a16:creationId xmlns:a16="http://schemas.microsoft.com/office/drawing/2014/main" id="{C3138B1F-C4B2-FC0C-7DF3-37A464AD848C}"/>
              </a:ext>
            </a:extLst>
          </p:cNvPr>
          <p:cNvGrpSpPr/>
          <p:nvPr/>
        </p:nvGrpSpPr>
        <p:grpSpPr>
          <a:xfrm>
            <a:off x="836667" y="690744"/>
            <a:ext cx="10518667" cy="5633597"/>
            <a:chOff x="1272840" y="786441"/>
            <a:chExt cx="9646321" cy="5633597"/>
          </a:xfrm>
        </p:grpSpPr>
        <p:pic>
          <p:nvPicPr>
            <p:cNvPr id="18" name="Imagem 17">
              <a:extLst>
                <a:ext uri="{FF2B5EF4-FFF2-40B4-BE49-F238E27FC236}">
                  <a16:creationId xmlns:a16="http://schemas.microsoft.com/office/drawing/2014/main" id="{BC8B072A-5257-3FB2-F309-587EDEFEA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2840" y="786441"/>
              <a:ext cx="9646321" cy="5285119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4B0ECCEE-A7E8-AD50-5814-BFFD5575E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6005" y="6080447"/>
              <a:ext cx="9508573" cy="339591"/>
            </a:xfrm>
            <a:prstGeom prst="rect">
              <a:avLst/>
            </a:prstGeom>
          </p:spPr>
        </p:pic>
      </p:grpSp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198373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CARTEIRA RENDA FIXA_</a:t>
            </a:r>
            <a:r>
              <a:rPr lang="pt-BR" sz="3000" dirty="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DEZ/2023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58ABA7A-C4FB-4926-8F82-6C7CA715E7AC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35C57D-C404-EAED-9369-EF8A03AE6C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D4EE791-F121-4959-4FC8-6A0D5E360E6E}"/>
              </a:ext>
            </a:extLst>
          </p:cNvPr>
          <p:cNvSpPr txBox="1"/>
          <p:nvPr/>
        </p:nvSpPr>
        <p:spPr>
          <a:xfrm>
            <a:off x="0" y="631456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de Renda Fixa: R$ 398.338.914,70  (79,56% do total)</a:t>
            </a:r>
          </a:p>
        </p:txBody>
      </p:sp>
    </p:spTree>
    <p:extLst>
      <p:ext uri="{BB962C8B-B14F-4D97-AF65-F5344CB8AC3E}">
        <p14:creationId xmlns:p14="http://schemas.microsoft.com/office/powerpoint/2010/main" val="2675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93096-252C-D7AF-681B-21B5CC6EB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A64151EA-2FBF-022A-A5C8-954F690E4253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CARTEIRA RENDA VARIÁVEL_</a:t>
            </a:r>
            <a:r>
              <a:rPr lang="pt-BR" sz="3000" dirty="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DEZ/2023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ADE0A96-F38C-8BFA-1292-8B68E5689045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972EF010-36DC-EC86-18B8-A50D77DC7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1DFC1C1-6828-B9F0-093F-EA7234251204}"/>
              </a:ext>
            </a:extLst>
          </p:cNvPr>
          <p:cNvSpPr txBox="1"/>
          <p:nvPr/>
        </p:nvSpPr>
        <p:spPr>
          <a:xfrm>
            <a:off x="0" y="631456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de Renda Variável: R$ 48.831.729,92 (9,75% do total)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B6BA0D7-B14B-F2AE-53E8-318C41F75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097" y="2085787"/>
            <a:ext cx="11507806" cy="2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395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A5462-00D3-7D88-7754-FED17B2C8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10B3E70F-B290-021F-1C70-CC080A60A73E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CARTEIRA EXTERIOR E ESTRUTURADOS_</a:t>
            </a:r>
            <a:r>
              <a:rPr lang="pt-BR" sz="3000" dirty="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DEZ/2023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C03CEA3E-E3F9-901C-D731-F4FE7DAB924C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B1509F67-7837-5EAD-64DD-2C19DC118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78D0EE7-2ECF-2A82-F662-34A09F8B6B37}"/>
              </a:ext>
            </a:extLst>
          </p:cNvPr>
          <p:cNvSpPr txBox="1"/>
          <p:nvPr/>
        </p:nvSpPr>
        <p:spPr>
          <a:xfrm>
            <a:off x="0" y="631456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Total de Exterior + Estruturados: R$ 53.522.446,38  (10,69% do total)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5FF70C5-5EE9-6851-43F9-8409E2F72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97" y="1388683"/>
            <a:ext cx="11688806" cy="450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7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DISTRIBUIÇÃO_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CLASSE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7704ED5-D05E-20E7-5C0F-FA301D6DB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A39C116-B096-F049-C509-F238FCFA79CF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BD1E9CD-AF55-6E77-CBEC-86E248FF7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72" y="1629000"/>
            <a:ext cx="11526456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90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DISTRIBUIÇÃO_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ENQUADRAMENTO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7704ED5-D05E-20E7-5C0F-FA301D6DB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450C8A4-2A37-6286-29A7-3F81AD0A46A2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4A97B17-8A0E-3537-F376-FE78B4A57C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81" y="1629000"/>
            <a:ext cx="11282638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814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DISTRIBUIÇÃO_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GESTOR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7704ED5-D05E-20E7-5C0F-FA301D6DB3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B41298E3-54F5-623F-4F30-B3B2B8C08778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BD15DF8-4C35-93E4-BF09-80FB904AC5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10" y="1629000"/>
            <a:ext cx="1114138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563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DISTRIBUIÇÃO_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ADMINISTRADOR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7704ED5-D05E-20E7-5C0F-FA301D6DB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CA9280B-9C11-A155-616B-2C8546BF8DEE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05D95B6-6BAA-E8BF-AADC-B82C87FCC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64" y="1629000"/>
            <a:ext cx="11653272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857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DISTRIBUIÇÃO_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BENCHMARK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7704ED5-D05E-20E7-5C0F-FA301D6DB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D72B2A97-DD34-E053-8363-7FD468958624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792F2DFB-F80E-774E-A5A1-BD69C7964D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61" y="1169106"/>
            <a:ext cx="11567278" cy="513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7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DISTRIBUIÇÃO_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LIQUIDEZ</a:t>
            </a: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37704ED5-D05E-20E7-5C0F-FA301D6DB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EC7D77E3-67DD-AB31-4150-CF0C38054E28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62C18EB-2A41-499B-674A-D8CC2E636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210" y="1629000"/>
            <a:ext cx="1128158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80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5" y="354169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ENQUADRAMENTOS</a:t>
            </a:r>
            <a:endParaRPr lang="pt-BR" sz="3000">
              <a:solidFill>
                <a:srgbClr val="1D00FF"/>
              </a:solidFill>
              <a:latin typeface="Syncopate" panose="0200050500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0023B892-1CD5-F7AD-4618-C48051072A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AEE63379-3D99-22A9-1AD0-A00D5CC17349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D2CC8869-621E-29E3-CA3A-04BA1A62F0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176" y="1012719"/>
            <a:ext cx="10095649" cy="527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37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57B14-E9DA-3D99-E54C-5045B01E5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DD1C7535-C835-4233-FD11-D9F1F7C4C33A}"/>
              </a:ext>
            </a:extLst>
          </p:cNvPr>
          <p:cNvSpPr txBox="1">
            <a:spLocks/>
          </p:cNvSpPr>
          <p:nvPr/>
        </p:nvSpPr>
        <p:spPr>
          <a:xfrm>
            <a:off x="254225" y="354169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ENQUADRAMENTOS</a:t>
            </a:r>
            <a:endParaRPr lang="pt-BR" sz="3000">
              <a:solidFill>
                <a:srgbClr val="1D00FF"/>
              </a:solidFill>
              <a:latin typeface="Syncopate" panose="0200050500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B7B5406C-2C9D-3061-DB03-B3680C46F8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16967E91-3FB4-FBF6-32A2-DAF0400E4294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8E3BFC2-9BD1-11BB-2FE7-5308369CD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000" y="1728674"/>
            <a:ext cx="10440000" cy="340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4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MOVIMENTAÇÕES_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2023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58ABA7A-C4FB-4926-8F82-6C7CA715E7AC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35C57D-C404-EAED-9369-EF8A03AE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28103D64-52FA-E13E-2D0C-FCBC4D1924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985857"/>
              </p:ext>
            </p:extLst>
          </p:nvPr>
        </p:nvGraphicFramePr>
        <p:xfrm>
          <a:off x="420756" y="1284441"/>
          <a:ext cx="11240413" cy="48081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6922">
                  <a:extLst>
                    <a:ext uri="{9D8B030D-6E8A-4147-A177-3AD203B41FA5}">
                      <a16:colId xmlns:a16="http://schemas.microsoft.com/office/drawing/2014/main" val="1069021708"/>
                    </a:ext>
                  </a:extLst>
                </a:gridCol>
                <a:gridCol w="2505633">
                  <a:extLst>
                    <a:ext uri="{9D8B030D-6E8A-4147-A177-3AD203B41FA5}">
                      <a16:colId xmlns:a16="http://schemas.microsoft.com/office/drawing/2014/main" val="1499170720"/>
                    </a:ext>
                  </a:extLst>
                </a:gridCol>
                <a:gridCol w="2505633">
                  <a:extLst>
                    <a:ext uri="{9D8B030D-6E8A-4147-A177-3AD203B41FA5}">
                      <a16:colId xmlns:a16="http://schemas.microsoft.com/office/drawing/2014/main" val="1527833959"/>
                    </a:ext>
                  </a:extLst>
                </a:gridCol>
                <a:gridCol w="2256070">
                  <a:extLst>
                    <a:ext uri="{9D8B030D-6E8A-4147-A177-3AD203B41FA5}">
                      <a16:colId xmlns:a16="http://schemas.microsoft.com/office/drawing/2014/main" val="2409853476"/>
                    </a:ext>
                  </a:extLst>
                </a:gridCol>
                <a:gridCol w="2206155">
                  <a:extLst>
                    <a:ext uri="{9D8B030D-6E8A-4147-A177-3AD203B41FA5}">
                      <a16:colId xmlns:a16="http://schemas.microsoft.com/office/drawing/2014/main" val="3522879381"/>
                    </a:ext>
                  </a:extLst>
                </a:gridCol>
              </a:tblGrid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kern="1200" dirty="0">
                          <a:solidFill>
                            <a:srgbClr val="0F31F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PERÍODO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kern="1200" dirty="0">
                          <a:solidFill>
                            <a:srgbClr val="0F31F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SALDO ANTERIOR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kern="1200" dirty="0">
                          <a:solidFill>
                            <a:srgbClr val="0F31F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APLICAÇÕES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kern="1200" dirty="0">
                          <a:solidFill>
                            <a:srgbClr val="0F31F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RESGATES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kern="1200" dirty="0">
                          <a:solidFill>
                            <a:srgbClr val="0F31F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SALDO FINAL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4179391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JANEIRO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R$ 403.460.142,83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R$ 32.204.547,91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R$ 33.027.592,18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R$ 408.517.457,69</a:t>
                      </a: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4126334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FEVEREIRO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R$ 408.517.457,69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R$ 15.141.745,86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R$ 5.418.680,89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R$ 416.037.522,14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2716903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MARÇO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R$ 416.037.522,14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R$ 10.450.227,42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R$ 11.623.235,77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R$ 419.203.813,17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1452734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ABRIL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R$ 419.203.813,17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R$ 27.185.224,99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R$ 14.625.552,12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R$ 435.379.990,82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618292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MAIO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R$ 435.379.990,82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R$ 14.536.025,71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R$ 15.334.981,82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R$ 440.494.498,16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812675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JUNHO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R$ 440.494.498,16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R$ 16.745.631,13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R$ 12.822.648,96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R$ 452.969.421,09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83602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JULHO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R$ 452.969.421,09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R$ 14.130.758,94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R$ 13.141.314,39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R$ 458.906.655,16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174704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AGOSTO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R$ 458.906.655,16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R$ 15.632.019,30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R$ 10.324.924,15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R$ 462.472.403,42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664560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SETEMBRO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R$ 462.472.403,42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R$ 84.635.265,90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R$ 80.680.601,98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R$ 467.219.071,96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9218650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OUTUBRO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R$ 467.219.071,96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R$ 17.718.230,19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R$ 14.634.404,45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R$ 469.419.193,73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8298405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NOVEMBRO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R$ 469.419.193,73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R$ 37.723.422,88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R$ 32.184.909,28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R$ 484.897.773,43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428049"/>
                  </a:ext>
                </a:extLst>
              </a:tr>
              <a:tr h="36985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DEZEMBRO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R$ 484.897.773,43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R$ 22.665.895,39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R$ 15.713.680,50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R$ 500.731.407,38</a:t>
                      </a:r>
                    </a:p>
                  </a:txBody>
                  <a:tcPr marL="6350" marR="6350" marT="635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4059657"/>
                  </a:ext>
                </a:extLst>
              </a:tr>
            </a:tbl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B4ECBB51-A987-C81B-FB51-46CA2D6CD08F}"/>
              </a:ext>
            </a:extLst>
          </p:cNvPr>
          <p:cNvSpPr txBox="1"/>
          <p:nvPr/>
        </p:nvSpPr>
        <p:spPr>
          <a:xfrm>
            <a:off x="0" y="631456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Aumento de 24,11 % do patrimônio ao longo de 2023</a:t>
            </a:r>
          </a:p>
        </p:txBody>
      </p:sp>
    </p:spTree>
    <p:extLst>
      <p:ext uri="{BB962C8B-B14F-4D97-AF65-F5344CB8AC3E}">
        <p14:creationId xmlns:p14="http://schemas.microsoft.com/office/powerpoint/2010/main" val="1355404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RENTABILIDADES_</a:t>
            </a:r>
            <a:r>
              <a:rPr lang="pt-BR" sz="300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2023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58ABA7A-C4FB-4926-8F82-6C7CA715E7AC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35C57D-C404-EAED-9369-EF8A03AE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A374D12-EDF5-75D2-B952-1C5B8CEB2D7C}"/>
              </a:ext>
            </a:extLst>
          </p:cNvPr>
          <p:cNvSpPr txBox="1"/>
          <p:nvPr/>
        </p:nvSpPr>
        <p:spPr>
          <a:xfrm>
            <a:off x="0" y="6314560"/>
            <a:ext cx="1219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IPC superou a meta atuarial em 3,27 </a:t>
            </a:r>
            <a:r>
              <a:rPr lang="pt-B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p.p</a:t>
            </a:r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707AFD6-A5B2-5D40-E994-25B55880E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254" y="1323681"/>
            <a:ext cx="11755491" cy="421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565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C1B06-DDAF-18E2-FBAD-0CE1FA4207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8E05AACB-935B-C8C2-A0CC-CC284CE94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303" y="2163609"/>
            <a:ext cx="11341395" cy="3152669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1509B1F1-4104-D04A-B0E0-7040B4958584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EVOLUÇÃO PATRIMONIAL_</a:t>
            </a:r>
            <a:r>
              <a:rPr lang="pt-BR" sz="3000" dirty="0">
                <a:solidFill>
                  <a:srgbClr val="1D00FF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2023</a:t>
            </a:r>
            <a:endParaRPr lang="pt-BR" sz="3000" dirty="0">
              <a:solidFill>
                <a:srgbClr val="1D00FF"/>
              </a:solidFill>
              <a:latin typeface="Syncopate" panose="02000505000000020003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EE325BB5-93F3-91D7-7820-2C27501F5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3610BCF5-5B56-BD3B-B3E3-C08115BA7437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AE4A29D-4BA1-4FF6-CFC7-67411D5F1968}"/>
              </a:ext>
            </a:extLst>
          </p:cNvPr>
          <p:cNvSpPr txBox="1"/>
          <p:nvPr/>
        </p:nvSpPr>
        <p:spPr>
          <a:xfrm rot="16200000">
            <a:off x="794863" y="3519665"/>
            <a:ext cx="20795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75000"/>
                  </a:schemeClr>
                </a:solidFill>
              </a:rPr>
              <a:t>R$ 403.460.142,83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DC9726E-6480-D4C0-7436-26788E98D6CA}"/>
              </a:ext>
            </a:extLst>
          </p:cNvPr>
          <p:cNvSpPr txBox="1"/>
          <p:nvPr/>
        </p:nvSpPr>
        <p:spPr>
          <a:xfrm rot="16200000">
            <a:off x="10208220" y="1920559"/>
            <a:ext cx="20795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accent1">
                    <a:lumMod val="75000"/>
                  </a:schemeClr>
                </a:solidFill>
              </a:rPr>
              <a:t>R$ 500.731.407,38</a:t>
            </a:r>
          </a:p>
        </p:txBody>
      </p:sp>
    </p:spTree>
    <p:extLst>
      <p:ext uri="{BB962C8B-B14F-4D97-AF65-F5344CB8AC3E}">
        <p14:creationId xmlns:p14="http://schemas.microsoft.com/office/powerpoint/2010/main" val="1781036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EBC97A07-E44F-4ADC-ADCE-1542D047E43F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CONCLUSÃO</a:t>
            </a:r>
            <a:endParaRPr lang="pt-BR" sz="3000">
              <a:solidFill>
                <a:srgbClr val="1D00FF"/>
              </a:solidFill>
              <a:latin typeface="Syncopate" panose="0200050500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358ABA7A-C4FB-4926-8F82-6C7CA715E7AC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4535C57D-C404-EAED-9369-EF8A03AE6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09EFE50F-5D59-3827-BA67-6B6D44AC91CD}"/>
              </a:ext>
            </a:extLst>
          </p:cNvPr>
          <p:cNvSpPr txBox="1"/>
          <p:nvPr/>
        </p:nvSpPr>
        <p:spPr>
          <a:xfrm>
            <a:off x="1053548" y="1272213"/>
            <a:ext cx="10078278" cy="3372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 IPC encerrou 2023 superando a meta atuarial em 3,27 </a:t>
            </a:r>
            <a:r>
              <a:rPr lang="pt-BR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p.p</a:t>
            </a: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composição da carteira de investimentos do IPC respeita o seu perfil de risco considerado como conservador.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Os processos decisórios das aplicações dos recursos são sempre avaliados e aprovados pelo Comitê de Investimentos com o apoio da LEMA (contrato assinado em junho de 2023).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análise dos riscos e a avaliação e acompanhamento do retorno dos investimentos foi realizada mensalmente através de relatórios específicos gerados pelo Uno e monitorados conjuntamente pelo Comitê de Investimentos e pela LEMA.</a:t>
            </a:r>
          </a:p>
        </p:txBody>
      </p:sp>
    </p:spTree>
    <p:extLst>
      <p:ext uri="{BB962C8B-B14F-4D97-AF65-F5344CB8AC3E}">
        <p14:creationId xmlns:p14="http://schemas.microsoft.com/office/powerpoint/2010/main" val="176837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CE216-A7B4-C6A9-4C42-A15786B45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1">
            <a:extLst>
              <a:ext uri="{FF2B5EF4-FFF2-40B4-BE49-F238E27FC236}">
                <a16:creationId xmlns:a16="http://schemas.microsoft.com/office/drawing/2014/main" id="{4BAFAA8C-FDAE-F583-6DB0-D9E270E08F7A}"/>
              </a:ext>
            </a:extLst>
          </p:cNvPr>
          <p:cNvSpPr txBox="1">
            <a:spLocks/>
          </p:cNvSpPr>
          <p:nvPr/>
        </p:nvSpPr>
        <p:spPr>
          <a:xfrm>
            <a:off x="254226" y="591778"/>
            <a:ext cx="11683549" cy="741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dirty="0">
                <a:solidFill>
                  <a:srgbClr val="345CA7"/>
                </a:solidFill>
                <a:latin typeface="Syncopate" panose="02000505000000020003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CONCLUSÃO</a:t>
            </a:r>
            <a:endParaRPr lang="pt-BR" sz="3000" dirty="0">
              <a:solidFill>
                <a:srgbClr val="1D00FF"/>
              </a:solidFill>
              <a:latin typeface="Syncopate" panose="02000505000000020003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18AC84F1-B9D4-C4FF-21B6-9A4BAED65ED7}"/>
              </a:ext>
            </a:extLst>
          </p:cNvPr>
          <p:cNvSpPr txBox="1">
            <a:spLocks/>
          </p:cNvSpPr>
          <p:nvPr/>
        </p:nvSpPr>
        <p:spPr>
          <a:xfrm>
            <a:off x="284748" y="6314560"/>
            <a:ext cx="3917547" cy="359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900" dirty="0">
                <a:solidFill>
                  <a:srgbClr val="345CA7"/>
                </a:solidFill>
                <a:latin typeface="Syncopate Bold" panose="02060507000000020003" pitchFamily="18" charset="0"/>
                <a:ea typeface="Open Sans" panose="020B0606030504020204" pitchFamily="34" charset="0"/>
                <a:cs typeface="Open Sans" panose="020B0606030504020204" pitchFamily="34" charset="0"/>
              </a:rPr>
              <a:t>IPC</a:t>
            </a:r>
            <a:endParaRPr lang="pt-BR" sz="900" dirty="0">
              <a:solidFill>
                <a:srgbClr val="345CA7"/>
              </a:solidFill>
              <a:latin typeface="Syncopate Bold" panose="02060507000000020003" pitchFamily="18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F887CEF6-C4BD-B1FC-861F-98B4F1C801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1852" y="6382784"/>
            <a:ext cx="897675" cy="24412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6573FBA-1A7D-B905-DA08-97D4D59C062F}"/>
              </a:ext>
            </a:extLst>
          </p:cNvPr>
          <p:cNvSpPr txBox="1"/>
          <p:nvPr/>
        </p:nvSpPr>
        <p:spPr>
          <a:xfrm>
            <a:off x="1053548" y="1272213"/>
            <a:ext cx="10078278" cy="374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 2023 foi gerado um desenquadramento no limite mínimo de alocação em fundos de investimentos em ações (art. 8º, inciso I da Resolução CMN nº 4.963/2021), definido como 10% na Política de Investimentos. Durante o ano este limite oscilou entre 7,93% e 10,40%, conforme tabela abaixo. Tal fato ocorreu em função da elevada taxa de juros que favoreceu as aplicações em renda fixa, que apresentaram retornos superiores à meta atuarial e com risco baixo. Por isso, a medida que os repasses mensais e os retornos das aplicações foram ocorrendo e o patrimônio do IPC aumentando, e os recursos sendo direcionados à renda fixa, passivamente, ou seja, sem a realização de resgates, o limite foi descumprido. Há um processo aberto pelo Conselho Fiscal para apuração do caso.</a:t>
            </a:r>
          </a:p>
          <a:p>
            <a:pPr algn="just">
              <a:lnSpc>
                <a:spcPct val="150000"/>
              </a:lnSpc>
            </a:pPr>
            <a:r>
              <a:rPr lang="pt-B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Vale ressaltar que o desenquadramento não só não gerou risco adicional à carteira como o reduziu, tendo os recursos alocados majoritariamente em renda fixa.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DD6F6FD7-E516-DDD5-FB36-08524627F8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37432"/>
              </p:ext>
            </p:extLst>
          </p:nvPr>
        </p:nvGraphicFramePr>
        <p:xfrm>
          <a:off x="1380456" y="5270264"/>
          <a:ext cx="9431088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924">
                  <a:extLst>
                    <a:ext uri="{9D8B030D-6E8A-4147-A177-3AD203B41FA5}">
                      <a16:colId xmlns:a16="http://schemas.microsoft.com/office/drawing/2014/main" val="1092016582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3747649879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1998832590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1091990843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2687003436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68634028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4011183714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2285963367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1620348485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784581686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1051535762"/>
                    </a:ext>
                  </a:extLst>
                </a:gridCol>
                <a:gridCol w="785924">
                  <a:extLst>
                    <a:ext uri="{9D8B030D-6E8A-4147-A177-3AD203B41FA5}">
                      <a16:colId xmlns:a16="http://schemas.microsoft.com/office/drawing/2014/main" val="563999178"/>
                    </a:ext>
                  </a:extLst>
                </a:gridCol>
              </a:tblGrid>
              <a:tr h="370840">
                <a:tc gridSpan="12">
                  <a:txBody>
                    <a:bodyPr/>
                    <a:lstStyle/>
                    <a:p>
                      <a:pPr algn="ctr"/>
                      <a:r>
                        <a:rPr lang="pt-BR" dirty="0"/>
                        <a:t>LIMITES MÍNIMOS DE ALOCAÇÃO NO ART. 8º, INCISO I (FUNDOS DE AÇÕES)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32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JAN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FEV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MAR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ABR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MAI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JUN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JUL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AGO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NOV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DEZ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9837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10,41%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9,55%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9,13%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8,87%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9,17%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9,72%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9,88%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10,12%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10,05%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9,60%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7,93%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dirty="0"/>
                        <a:t>9,75%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28962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221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67F51FF-1A0D-4563-92FD-B626F4632C65}"/>
              </a:ext>
            </a:extLst>
          </p:cNvPr>
          <p:cNvGrpSpPr/>
          <p:nvPr/>
        </p:nvGrpSpPr>
        <p:grpSpPr>
          <a:xfrm>
            <a:off x="1106567" y="655784"/>
            <a:ext cx="9978866" cy="3222765"/>
            <a:chOff x="1106567" y="655784"/>
            <a:chExt cx="9978866" cy="3222765"/>
          </a:xfrm>
        </p:grpSpPr>
        <p:sp>
          <p:nvSpPr>
            <p:cNvPr id="7" name="Título 1">
              <a:extLst>
                <a:ext uri="{FF2B5EF4-FFF2-40B4-BE49-F238E27FC236}">
                  <a16:creationId xmlns:a16="http://schemas.microsoft.com/office/drawing/2014/main" id="{7BB68DD0-FC7F-4545-A1ED-8D0988917571}"/>
                </a:ext>
              </a:extLst>
            </p:cNvPr>
            <p:cNvSpPr txBox="1">
              <a:spLocks/>
            </p:cNvSpPr>
            <p:nvPr/>
          </p:nvSpPr>
          <p:spPr>
            <a:xfrm>
              <a:off x="4642247" y="655784"/>
              <a:ext cx="2907506" cy="50557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1600" dirty="0">
                  <a:solidFill>
                    <a:srgbClr val="130F40"/>
                  </a:solidFill>
                  <a:latin typeface="Syncopate" panose="02000505000000020003" pitchFamily="2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IPC</a:t>
              </a:r>
            </a:p>
          </p:txBody>
        </p:sp>
        <p:sp>
          <p:nvSpPr>
            <p:cNvPr id="8" name="Título 1">
              <a:extLst>
                <a:ext uri="{FF2B5EF4-FFF2-40B4-BE49-F238E27FC236}">
                  <a16:creationId xmlns:a16="http://schemas.microsoft.com/office/drawing/2014/main" id="{29271F8D-7012-494C-87E7-B728C67AF8CA}"/>
                </a:ext>
              </a:extLst>
            </p:cNvPr>
            <p:cNvSpPr txBox="1">
              <a:spLocks/>
            </p:cNvSpPr>
            <p:nvPr/>
          </p:nvSpPr>
          <p:spPr>
            <a:xfrm>
              <a:off x="1106567" y="3028450"/>
              <a:ext cx="9978866" cy="85009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pt-BR" sz="3000" b="1" spc="600" dirty="0">
                  <a:solidFill>
                    <a:srgbClr val="130F40"/>
                  </a:solidFill>
                  <a:latin typeface="Syncopate Bold" panose="02060507000000020003" pitchFamily="18" charset="0"/>
                  <a:ea typeface="Open Sans" panose="020B0606030504020204" pitchFamily="34" charset="0"/>
                  <a:cs typeface="Open Sans" panose="020B0606030504020204" pitchFamily="34" charset="0"/>
                </a:rPr>
                <a:t>(</a:t>
              </a:r>
              <a:r>
                <a:rPr lang="pt-BR" sz="3000" b="1" spc="600" dirty="0">
                  <a:solidFill>
                    <a:srgbClr val="345CA7"/>
                  </a:solidFill>
                  <a:latin typeface="Syncopate Bold" panose="02060507000000020003" pitchFamily="18" charset="0"/>
                  <a:ea typeface="Open Sans" panose="020B0606030504020204" pitchFamily="34" charset="0"/>
                  <a:cs typeface="Open Sans" panose="020B0606030504020204" pitchFamily="34" charset="0"/>
                </a:rPr>
                <a:t>INVESTIMENTOS_</a:t>
              </a:r>
              <a:r>
                <a:rPr lang="pt-BR" sz="3000" spc="600" dirty="0">
                  <a:solidFill>
                    <a:srgbClr val="1D00FF"/>
                  </a:solidFill>
                  <a:latin typeface="Syncopate" panose="02000505000000020003" pitchFamily="2" charset="0"/>
                  <a:ea typeface="Open Sans" panose="020B0606030504020204" pitchFamily="34" charset="0"/>
                  <a:cs typeface="Open Sans" panose="020B0606030504020204" pitchFamily="34" charset="0"/>
                </a:rPr>
                <a:t>2023</a:t>
              </a:r>
              <a:r>
                <a:rPr lang="pt-BR" sz="3000" spc="600" dirty="0">
                  <a:solidFill>
                    <a:srgbClr val="130F40"/>
                  </a:solidFill>
                  <a:latin typeface="Syncopate Bold" panose="02060507000000020003" pitchFamily="18" charset="0"/>
                  <a:ea typeface="Open Sans" panose="020B0606030504020204" pitchFamily="34" charset="0"/>
                  <a:cs typeface="Open Sans" panose="020B0606030504020204" pitchFamily="34" charset="0"/>
                </a:rPr>
                <a:t>)</a:t>
              </a:r>
              <a:endParaRPr lang="pt-BR" sz="3000" spc="600" dirty="0">
                <a:solidFill>
                  <a:srgbClr val="130F40"/>
                </a:solidFill>
                <a:latin typeface="Syncopate Bold" panose="02060507000000020003" pitchFamily="18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pic>
        <p:nvPicPr>
          <p:cNvPr id="3" name="Gráfico 2">
            <a:extLst>
              <a:ext uri="{FF2B5EF4-FFF2-40B4-BE49-F238E27FC236}">
                <a16:creationId xmlns:a16="http://schemas.microsoft.com/office/drawing/2014/main" id="{2A3A92AC-955F-697B-EDE4-3310F422E4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85301" y="5741637"/>
            <a:ext cx="2221398" cy="60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725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4ed6347-2866-4686-b5b1-c7df6d3cd541" xsi:nil="true"/>
    <lcf76f155ced4ddcb4097134ff3c332f xmlns="e591e4b8-d87e-46f2-b65d-674af47c8d4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032A78465D21943B20E6B7E93116FD5" ma:contentTypeVersion="18" ma:contentTypeDescription="Crie um novo documento." ma:contentTypeScope="" ma:versionID="a075acfdfa7585cdbd3fe45b808e643e">
  <xsd:schema xmlns:xsd="http://www.w3.org/2001/XMLSchema" xmlns:xs="http://www.w3.org/2001/XMLSchema" xmlns:p="http://schemas.microsoft.com/office/2006/metadata/properties" xmlns:ns2="e591e4b8-d87e-46f2-b65d-674af47c8d4e" xmlns:ns3="54ed6347-2866-4686-b5b1-c7df6d3cd541" targetNamespace="http://schemas.microsoft.com/office/2006/metadata/properties" ma:root="true" ma:fieldsID="b17cb54be7624733c81ed578ad56c529" ns2:_="" ns3:_="">
    <xsd:import namespace="e591e4b8-d87e-46f2-b65d-674af47c8d4e"/>
    <xsd:import namespace="54ed6347-2866-4686-b5b1-c7df6d3cd5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91e4b8-d87e-46f2-b65d-674af47c8d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efba4ee3-10d2-4154-bd15-9737ba1bb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d6347-2866-4686-b5b1-c7df6d3cd54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54531cb-074b-4b10-9c47-7c0dff069ec7}" ma:internalName="TaxCatchAll" ma:showField="CatchAllData" ma:web="54ed6347-2866-4686-b5b1-c7df6d3cd5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6E1C0A-D9FC-4912-ABC9-A0A50641CD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ACC3D9-4787-42E0-B86A-14AFAC000C67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e591e4b8-d87e-46f2-b65d-674af47c8d4e"/>
    <ds:schemaRef ds:uri="54ed6347-2866-4686-b5b1-c7df6d3cd541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98CC40B-8ED3-423D-BD4E-EEC47B5033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91e4b8-d87e-46f2-b65d-674af47c8d4e"/>
    <ds:schemaRef ds:uri="54ed6347-2866-4686-b5b1-c7df6d3cd5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706</Words>
  <Application>Microsoft Office PowerPoint</Application>
  <PresentationFormat>Widescreen</PresentationFormat>
  <Paragraphs>147</Paragraphs>
  <Slides>19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Open Sans</vt:lpstr>
      <vt:lpstr>Syncopate</vt:lpstr>
      <vt:lpstr>Syncopate Bold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Matias</dc:creator>
  <cp:lastModifiedBy>Vitor Leitão</cp:lastModifiedBy>
  <cp:revision>7</cp:revision>
  <dcterms:created xsi:type="dcterms:W3CDTF">2022-01-05T16:17:50Z</dcterms:created>
  <dcterms:modified xsi:type="dcterms:W3CDTF">2024-03-04T20:08:10Z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0x0101008032A78465D21943B20E6B7E93116FD5</vt:lpwstr>
  </property>
</Properties>
</file>