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0" r:id="rId4"/>
    <p:sldId id="257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F4A77-BA8B-251D-73DA-FD11248DAC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A SAÚDE do idoso, SOB ASPECTOS </a:t>
            </a:r>
            <a:r>
              <a:rPr lang="pt-BR" sz="2800" dirty="0" err="1"/>
              <a:t>BIOLóGICOS</a:t>
            </a:r>
            <a:r>
              <a:rPr lang="pt-BR" sz="2800" dirty="0"/>
              <a:t>, </a:t>
            </a:r>
            <a:r>
              <a:rPr lang="pt-BR" sz="2800" dirty="0" err="1"/>
              <a:t>PSICOLóGICOS</a:t>
            </a:r>
            <a:r>
              <a:rPr lang="pt-BR" sz="2800" dirty="0"/>
              <a:t> E </a:t>
            </a:r>
            <a:r>
              <a:rPr lang="pt-BR" sz="2800" dirty="0" err="1"/>
              <a:t>SóCIO</a:t>
            </a:r>
            <a:r>
              <a:rPr lang="pt-BR" sz="2800" dirty="0"/>
              <a:t> CULTURAIS.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44028F-B645-A7AA-7CAA-DBB768072F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/>
              <a:t>Dr</a:t>
            </a:r>
            <a:r>
              <a:rPr lang="pt-BR" dirty="0"/>
              <a:t> </a:t>
            </a:r>
            <a:r>
              <a:rPr lang="pt-BR" dirty="0" err="1"/>
              <a:t>edson</a:t>
            </a:r>
            <a:r>
              <a:rPr lang="pt-BR" dirty="0"/>
              <a:t> Moraes </a:t>
            </a:r>
            <a:r>
              <a:rPr lang="pt-BR"/>
              <a:t>– Médico </a:t>
            </a:r>
            <a:r>
              <a:rPr lang="pt-BR" dirty="0" err="1"/>
              <a:t>ipc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063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E59DC-40B1-6B34-9853-9D658B44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000" dirty="0"/>
              <a:t>A SAÚDE do idoso, SOB ASPECTOS </a:t>
            </a:r>
            <a:r>
              <a:rPr lang="pt-BR" sz="2000" dirty="0" err="1"/>
              <a:t>BIOLóGICOS</a:t>
            </a:r>
            <a:r>
              <a:rPr lang="pt-BR" sz="2000" dirty="0"/>
              <a:t>, </a:t>
            </a:r>
            <a:r>
              <a:rPr lang="pt-BR" sz="2000" dirty="0" err="1"/>
              <a:t>PSICOLóGICOS</a:t>
            </a:r>
            <a:r>
              <a:rPr lang="pt-BR" sz="2000" dirty="0"/>
              <a:t> E </a:t>
            </a:r>
            <a:r>
              <a:rPr lang="pt-BR" sz="2000" dirty="0" err="1"/>
              <a:t>SóCIO</a:t>
            </a:r>
            <a:r>
              <a:rPr lang="pt-BR" sz="2000" dirty="0"/>
              <a:t> CULTURAIS.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3C83A9-27D0-DB05-463F-E0CB2544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257419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A Organização Mundial de Saúde – OMS, em 1946, definiu Saúde como um estado de completo bem-estar físico, mental e social, e não apenas como a ausência de doença ou enfermidade.</a:t>
            </a:r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Prevenção x manutenção.</a:t>
            </a:r>
          </a:p>
        </p:txBody>
      </p:sp>
    </p:spTree>
    <p:extLst>
      <p:ext uri="{BB962C8B-B14F-4D97-AF65-F5344CB8AC3E}">
        <p14:creationId xmlns:p14="http://schemas.microsoft.com/office/powerpoint/2010/main" val="192433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F338FB-6C46-568F-A6D1-74E3ABA06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000" dirty="0"/>
              <a:t>A SAÚDE do idoso, SOB ASPECTOS Biológicos, Psicológicos E Sócio CULTURAIS.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26995C-2036-F291-4093-4EABAB88B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No Brasil, a Politica Nacional do Idoso, Lei N 8.842, sancionada em 1994, definiu como pessoa idosa aquela maior de 60 anos de idade.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“Envelhecer não é uma experiencia homogênea”. Cada pessoa passa por experiencias diferentes.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96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C5C321-83E1-73A4-3F88-FF0CA982A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Saúde do idoso – aspectos biológicos.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ADABA5-0512-ED67-A4B8-63023491D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06295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pt-BR" dirty="0"/>
              <a:t>Alterações no padrão sono-vigília</a:t>
            </a:r>
          </a:p>
          <a:p>
            <a:pPr>
              <a:buFontTx/>
              <a:buChar char="-"/>
            </a:pPr>
            <a:endParaRPr lang="pt-BR" dirty="0"/>
          </a:p>
          <a:p>
            <a:pPr>
              <a:buFontTx/>
              <a:buChar char="-"/>
            </a:pPr>
            <a:r>
              <a:rPr lang="pt-BR" dirty="0"/>
              <a:t>Doenças crônicas – HAS, DM2 ...</a:t>
            </a:r>
          </a:p>
          <a:p>
            <a:pPr>
              <a:buFontTx/>
              <a:buChar char="-"/>
            </a:pPr>
            <a:endParaRPr lang="pt-BR" dirty="0"/>
          </a:p>
          <a:p>
            <a:pPr>
              <a:buFontTx/>
              <a:buChar char="-"/>
            </a:pPr>
            <a:r>
              <a:rPr lang="pt-BR" dirty="0"/>
              <a:t>Sedentarismo, Inatividade</a:t>
            </a:r>
          </a:p>
          <a:p>
            <a:pPr>
              <a:buFontTx/>
              <a:buChar char="-"/>
            </a:pPr>
            <a:endParaRPr lang="pt-BR" dirty="0"/>
          </a:p>
          <a:p>
            <a:pPr>
              <a:buFontTx/>
              <a:buChar char="-"/>
            </a:pPr>
            <a:r>
              <a:rPr lang="pt-BR" dirty="0"/>
              <a:t>Perda de capacidade para Atividades de vida diária</a:t>
            </a:r>
          </a:p>
          <a:p>
            <a:pPr marL="0" indent="0">
              <a:buNone/>
            </a:pPr>
            <a:endParaRPr lang="pt-BR" dirty="0"/>
          </a:p>
          <a:p>
            <a:pPr>
              <a:buFontTx/>
              <a:buChar char="-"/>
            </a:pPr>
            <a:endParaRPr lang="pt-BR" dirty="0"/>
          </a:p>
          <a:p>
            <a:pPr>
              <a:buFontTx/>
              <a:buChar char="-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6174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228609-548A-F42C-66E7-4F12F664F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saúde do idoso – aspectos psicológicos.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F9811C-F316-1A06-73D5-095BE9763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27412"/>
            <a:ext cx="9603275" cy="3538933"/>
          </a:xfrm>
        </p:spPr>
        <p:txBody>
          <a:bodyPr/>
          <a:lstStyle/>
          <a:p>
            <a:pPr>
              <a:buFontTx/>
              <a:buChar char="-"/>
            </a:pPr>
            <a:r>
              <a:rPr lang="pt-BR" dirty="0"/>
              <a:t>Viver com propósito</a:t>
            </a:r>
          </a:p>
          <a:p>
            <a:pPr>
              <a:buFontTx/>
              <a:buChar char="-"/>
            </a:pPr>
            <a:endParaRPr lang="pt-BR" dirty="0"/>
          </a:p>
          <a:p>
            <a:pPr>
              <a:buFontTx/>
              <a:buChar char="-"/>
            </a:pPr>
            <a:r>
              <a:rPr lang="pt-BR" dirty="0"/>
              <a:t>Sentimento de pertencimento, utilidade...</a:t>
            </a:r>
          </a:p>
          <a:p>
            <a:pPr marL="0" indent="0">
              <a:buNone/>
            </a:pPr>
            <a:endParaRPr lang="pt-BR" dirty="0"/>
          </a:p>
          <a:p>
            <a:pPr>
              <a:buFontTx/>
              <a:buChar char="-"/>
            </a:pPr>
            <a:r>
              <a:rPr lang="pt-BR" dirty="0"/>
              <a:t>Doenças mentais – Depressão, ansiedade...</a:t>
            </a:r>
          </a:p>
          <a:p>
            <a:pPr marL="0" indent="0">
              <a:buNone/>
            </a:pPr>
            <a:endParaRPr lang="pt-BR" dirty="0"/>
          </a:p>
          <a:p>
            <a:pPr>
              <a:buFontTx/>
              <a:buChar char="-"/>
            </a:pPr>
            <a:r>
              <a:rPr lang="pt-BR" dirty="0"/>
              <a:t>Participação na família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402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D27FB0-B41E-42F5-B34E-64CA1C589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Saúde no idoso – aspectos socioculturais.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63965E-65AD-F8C6-EA24-45AEDC2DF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pt-BR" dirty="0"/>
              <a:t>Rede de apoio - Solidão, falta da família, amigos, colegas de trabalho...</a:t>
            </a:r>
          </a:p>
          <a:p>
            <a:pPr>
              <a:buFontTx/>
              <a:buChar char="-"/>
            </a:pPr>
            <a:r>
              <a:rPr lang="pt-BR" dirty="0"/>
              <a:t>Atividades de lazer</a:t>
            </a:r>
          </a:p>
          <a:p>
            <a:pPr>
              <a:buFontTx/>
              <a:buChar char="-"/>
            </a:pPr>
            <a:r>
              <a:rPr lang="pt-BR" dirty="0"/>
              <a:t>Religião</a:t>
            </a:r>
          </a:p>
          <a:p>
            <a:pPr>
              <a:buFontTx/>
              <a:buChar char="-"/>
            </a:pPr>
            <a:r>
              <a:rPr lang="pt-BR" dirty="0"/>
              <a:t>Preconceito</a:t>
            </a:r>
          </a:p>
          <a:p>
            <a:pPr>
              <a:buFontTx/>
              <a:buChar char="-"/>
            </a:pPr>
            <a:r>
              <a:rPr lang="pt-BR" dirty="0"/>
              <a:t>Redução da renda</a:t>
            </a:r>
          </a:p>
          <a:p>
            <a:pPr>
              <a:buFontTx/>
              <a:buChar char="-"/>
            </a:pPr>
            <a:r>
              <a:rPr lang="pt-BR" dirty="0"/>
              <a:t>Trabalho/estudo após aposentadoria</a:t>
            </a:r>
          </a:p>
          <a:p>
            <a:pPr>
              <a:buFontTx/>
              <a:buChar char="-"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9998969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TM10001114[[fn=Galeria]]</Template>
  <TotalTime>131</TotalTime>
  <Words>224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Galeria</vt:lpstr>
      <vt:lpstr>A SAÚDE do idoso, SOB ASPECTOS BIOLóGICOS, PSICOLóGICOS E SóCIO CULTURAIS.</vt:lpstr>
      <vt:lpstr>A SAÚDE do idoso, SOB ASPECTOS BIOLóGICOS, PSICOLóGICOS E SóCIO CULTURAIS.</vt:lpstr>
      <vt:lpstr>A SAÚDE do idoso, SOB ASPECTOS Biológicos, Psicológicos E Sócio CULTURAIS.</vt:lpstr>
      <vt:lpstr>Saúde do idoso – aspectos biológicos.</vt:lpstr>
      <vt:lpstr>saúde do idoso – aspectos psicológicos.</vt:lpstr>
      <vt:lpstr>Saúde no idoso – aspectos socioculturais.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SAÚDE do idoso, SOB ASPECTOS BIOLOGICOS, PSICOLOGICOS E SOCIO CULTURAIS.</dc:title>
  <dc:creator>Edson Jose da Costa Moraes</dc:creator>
  <cp:lastModifiedBy>Edson Jose da Costa Moraes</cp:lastModifiedBy>
  <cp:revision>6</cp:revision>
  <dcterms:created xsi:type="dcterms:W3CDTF">2024-06-18T12:12:39Z</dcterms:created>
  <dcterms:modified xsi:type="dcterms:W3CDTF">2024-06-25T11:28:25Z</dcterms:modified>
</cp:coreProperties>
</file>